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6.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7.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4" r:id="rId5"/>
    <p:sldMasterId id="2147483795" r:id="rId6"/>
    <p:sldMasterId id="2147483817" r:id="rId7"/>
    <p:sldMasterId id="2147483839" r:id="rId8"/>
    <p:sldMasterId id="2147483861" r:id="rId9"/>
    <p:sldMasterId id="2147483883" r:id="rId10"/>
    <p:sldMasterId id="2147483905" r:id="rId11"/>
    <p:sldMasterId id="2147483971" r:id="rId12"/>
  </p:sldMasterIdLst>
  <p:notesMasterIdLst>
    <p:notesMasterId r:id="rId35"/>
  </p:notesMasterIdLst>
  <p:handoutMasterIdLst>
    <p:handoutMasterId r:id="rId36"/>
  </p:handoutMasterIdLst>
  <p:sldIdLst>
    <p:sldId id="670" r:id="rId13"/>
    <p:sldId id="484" r:id="rId14"/>
    <p:sldId id="660" r:id="rId15"/>
    <p:sldId id="638" r:id="rId16"/>
    <p:sldId id="673" r:id="rId17"/>
    <p:sldId id="661" r:id="rId18"/>
    <p:sldId id="674" r:id="rId19"/>
    <p:sldId id="675" r:id="rId20"/>
    <p:sldId id="676" r:id="rId21"/>
    <p:sldId id="677" r:id="rId22"/>
    <p:sldId id="662" r:id="rId23"/>
    <p:sldId id="678" r:id="rId24"/>
    <p:sldId id="682" r:id="rId25"/>
    <p:sldId id="663" r:id="rId26"/>
    <p:sldId id="671" r:id="rId27"/>
    <p:sldId id="668" r:id="rId28"/>
    <p:sldId id="665" r:id="rId29"/>
    <p:sldId id="679" r:id="rId30"/>
    <p:sldId id="680" r:id="rId31"/>
    <p:sldId id="684" r:id="rId32"/>
    <p:sldId id="683" r:id="rId33"/>
    <p:sldId id="681" r:id="rId34"/>
  </p:sldIdLst>
  <p:sldSz cx="10688638" cy="7562850"/>
  <p:notesSz cx="6797675" cy="9872663"/>
  <p:custDataLst>
    <p:tags r:id="rId37"/>
  </p:custDataLst>
  <p:defaultTex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382"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A2E"/>
    <a:srgbClr val="000000"/>
    <a:srgbClr val="FFCD00"/>
    <a:srgbClr val="ED8B00"/>
    <a:srgbClr val="DB291C"/>
    <a:srgbClr val="FF9900"/>
    <a:srgbClr val="C00000"/>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8" autoAdjust="0"/>
    <p:restoredTop sz="94984" autoAdjust="0"/>
  </p:normalViewPr>
  <p:slideViewPr>
    <p:cSldViewPr snapToGrid="0" showGuides="1">
      <p:cViewPr varScale="1">
        <p:scale>
          <a:sx n="61" d="100"/>
          <a:sy n="61" d="100"/>
        </p:scale>
        <p:origin x="1314" y="60"/>
      </p:cViewPr>
      <p:guideLst>
        <p:guide/>
        <p:guide orient="horz" pos="2382"/>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3110"/>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57A2A-81D8-484A-AB63-1E5C4AD5494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7B96E85-1E25-4F16-A63A-9EBECF3ABCAE}">
      <dgm:prSet custT="1"/>
      <dgm:spPr/>
      <dgm:t>
        <a:bodyPr/>
        <a:lstStyle/>
        <a:p>
          <a:pPr rtl="0"/>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Basic principle underlying “substantial activity” requirement for preferential regimes</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dgm:t>
    </dgm:pt>
    <dgm:pt modelId="{40AE9F89-2A2F-4CB9-B91B-8D5B3B96F61B}" type="parTrans" cxnId="{F2D78DED-3C08-4718-9403-3FAB2FC2ED93}">
      <dgm:prSet/>
      <dgm:spPr/>
      <dgm:t>
        <a:bodyPr/>
        <a:lstStyle/>
        <a:p>
          <a:endParaRPr lang="en-US"/>
        </a:p>
      </dgm:t>
    </dgm:pt>
    <dgm:pt modelId="{ED3851FE-B8E5-41FF-9CB5-5C3AC2769F4A}" type="sibTrans" cxnId="{F2D78DED-3C08-4718-9403-3FAB2FC2ED93}">
      <dgm:prSet/>
      <dgm:spPr/>
      <dgm:t>
        <a:bodyPr/>
        <a:lstStyle/>
        <a:p>
          <a:endParaRPr lang="en-US"/>
        </a:p>
      </dgm:t>
    </dgm:pt>
    <dgm:pt modelId="{AF2DB514-F414-4ECA-9C36-1AF547FC7BCD}">
      <dgm:prSet custT="1"/>
      <dgm:spPr/>
      <dgm:t>
        <a:bodyPr/>
        <a:lstStyle/>
        <a:p>
          <a:pPr rtl="0"/>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Regarding IP regimes, the “core income generating activity” is </a:t>
          </a:r>
          <a:r>
            <a:rPr lang="en-US" sz="1400" b="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taxpayer’s performance of R&amp;D</a:t>
          </a:r>
        </a:p>
      </dgm:t>
    </dgm:pt>
    <dgm:pt modelId="{E49F7EF5-883C-4B97-AEA8-01B88D39FE31}" type="parTrans" cxnId="{DE769964-FFBB-43F8-AEEC-BD45D89ED404}">
      <dgm:prSet/>
      <dgm:spPr/>
      <dgm:t>
        <a:bodyPr/>
        <a:lstStyle/>
        <a:p>
          <a:endParaRPr lang="en-US"/>
        </a:p>
      </dgm:t>
    </dgm:pt>
    <dgm:pt modelId="{9DA1E8B7-0450-41BA-96B9-F8D68EA4CBA8}" type="sibTrans" cxnId="{DE769964-FFBB-43F8-AEEC-BD45D89ED404}">
      <dgm:prSet/>
      <dgm:spPr/>
      <dgm:t>
        <a:bodyPr/>
        <a:lstStyle/>
        <a:p>
          <a:endParaRPr lang="en-US"/>
        </a:p>
      </dgm:t>
    </dgm:pt>
    <dgm:pt modelId="{B4325DDA-0A2B-4EB1-8AD7-3A44634D87DC}">
      <dgm:prSet custT="1"/>
      <dgm:spPr/>
      <dgm:t>
        <a:bodyPr/>
        <a:lstStyle/>
        <a:p>
          <a:pPr rtl="0"/>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Relevant connection (a nexus) between firstly, taxpayer’s performance of R&amp;D which resulted in development of the IP asset, and secondly, taxpayer’s income from the IP asset</a:t>
          </a:r>
        </a:p>
      </dgm:t>
    </dgm:pt>
    <dgm:pt modelId="{C56F0549-0F7E-4F7E-8506-E7BB3AF76D9E}" type="parTrans" cxnId="{E4144886-7F33-48BB-AFF6-965850D69166}">
      <dgm:prSet/>
      <dgm:spPr/>
      <dgm:t>
        <a:bodyPr/>
        <a:lstStyle/>
        <a:p>
          <a:endParaRPr lang="en-US"/>
        </a:p>
      </dgm:t>
    </dgm:pt>
    <dgm:pt modelId="{04046311-D2D8-4936-A568-73CC2E37A426}" type="sibTrans" cxnId="{E4144886-7F33-48BB-AFF6-965850D69166}">
      <dgm:prSet/>
      <dgm:spPr/>
      <dgm:t>
        <a:bodyPr/>
        <a:lstStyle/>
        <a:p>
          <a:endParaRPr lang="en-US"/>
        </a:p>
      </dgm:t>
    </dgm:pt>
    <dgm:pt modelId="{5C930177-0CCF-43E7-926F-503580D74550}">
      <dgm:prSet custT="1"/>
      <dgm:spPr/>
      <dgm:t>
        <a:bodyPr/>
        <a:lstStyle/>
        <a:p>
          <a:pPr rtl="0"/>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“Improving transparency” effectively means a “framework” for the compulsory, spontaneous exchange of information, between tax authorities, on taxpayer-specific rulings	</a:t>
          </a:r>
          <a:r>
            <a:rPr 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p>
      </dgm:t>
    </dgm:pt>
    <dgm:pt modelId="{AA70A69E-1AB5-464A-AE94-4138A9931C5D}" type="parTrans" cxnId="{910DF055-731A-4532-A654-9B724021AF2A}">
      <dgm:prSet/>
      <dgm:spPr/>
      <dgm:t>
        <a:bodyPr/>
        <a:lstStyle/>
        <a:p>
          <a:endParaRPr lang="en-US"/>
        </a:p>
      </dgm:t>
    </dgm:pt>
    <dgm:pt modelId="{3CA21597-4242-446F-AC05-5392FB1FC4F1}" type="sibTrans" cxnId="{910DF055-731A-4532-A654-9B724021AF2A}">
      <dgm:prSet/>
      <dgm:spPr/>
      <dgm:t>
        <a:bodyPr/>
        <a:lstStyle/>
        <a:p>
          <a:endParaRPr lang="en-US"/>
        </a:p>
      </dgm:t>
    </dgm:pt>
    <dgm:pt modelId="{1F571B33-BD09-4FE0-9F89-373DBD150C92}" type="pres">
      <dgm:prSet presAssocID="{B4157A2A-81D8-484A-AB63-1E5C4AD54940}" presName="vert0" presStyleCnt="0">
        <dgm:presLayoutVars>
          <dgm:dir/>
          <dgm:animOne val="branch"/>
          <dgm:animLvl val="lvl"/>
        </dgm:presLayoutVars>
      </dgm:prSet>
      <dgm:spPr/>
      <dgm:t>
        <a:bodyPr/>
        <a:lstStyle/>
        <a:p>
          <a:endParaRPr lang="en-US"/>
        </a:p>
      </dgm:t>
    </dgm:pt>
    <dgm:pt modelId="{E3E20EEB-5970-4B3A-98FC-6A8753076613}" type="pres">
      <dgm:prSet presAssocID="{F7B96E85-1E25-4F16-A63A-9EBECF3ABCAE}" presName="thickLine" presStyleLbl="alignNode1" presStyleIdx="0" presStyleCnt="4"/>
      <dgm:spPr/>
    </dgm:pt>
    <dgm:pt modelId="{9D29217D-4800-4D7F-81A8-E247572D8BC1}" type="pres">
      <dgm:prSet presAssocID="{F7B96E85-1E25-4F16-A63A-9EBECF3ABCAE}" presName="horz1" presStyleCnt="0"/>
      <dgm:spPr/>
    </dgm:pt>
    <dgm:pt modelId="{4DD5B994-9738-4EE5-849B-46E1D20EDEF0}" type="pres">
      <dgm:prSet presAssocID="{F7B96E85-1E25-4F16-A63A-9EBECF3ABCAE}" presName="tx1" presStyleLbl="revTx" presStyleIdx="0" presStyleCnt="4"/>
      <dgm:spPr/>
      <dgm:t>
        <a:bodyPr/>
        <a:lstStyle/>
        <a:p>
          <a:endParaRPr lang="en-US"/>
        </a:p>
      </dgm:t>
    </dgm:pt>
    <dgm:pt modelId="{1647B3E3-8AD1-4E7A-B4D8-3E8D2581A26D}" type="pres">
      <dgm:prSet presAssocID="{F7B96E85-1E25-4F16-A63A-9EBECF3ABCAE}" presName="vert1" presStyleCnt="0"/>
      <dgm:spPr/>
    </dgm:pt>
    <dgm:pt modelId="{E5936D6C-6FBF-499A-8876-9267CA94D047}" type="pres">
      <dgm:prSet presAssocID="{AF2DB514-F414-4ECA-9C36-1AF547FC7BCD}" presName="thickLine" presStyleLbl="alignNode1" presStyleIdx="1" presStyleCnt="4" custLinFactNeighborY="-24878"/>
      <dgm:spPr/>
    </dgm:pt>
    <dgm:pt modelId="{A507EF31-3128-4C43-A547-8C06F8172BFC}" type="pres">
      <dgm:prSet presAssocID="{AF2DB514-F414-4ECA-9C36-1AF547FC7BCD}" presName="horz1" presStyleCnt="0"/>
      <dgm:spPr/>
    </dgm:pt>
    <dgm:pt modelId="{E252D8AC-D53B-4AA2-B3CC-0D9C00B81C20}" type="pres">
      <dgm:prSet presAssocID="{AF2DB514-F414-4ECA-9C36-1AF547FC7BCD}" presName="tx1" presStyleLbl="revTx" presStyleIdx="1" presStyleCnt="4"/>
      <dgm:spPr/>
      <dgm:t>
        <a:bodyPr/>
        <a:lstStyle/>
        <a:p>
          <a:endParaRPr lang="en-US"/>
        </a:p>
      </dgm:t>
    </dgm:pt>
    <dgm:pt modelId="{69F7FE5F-214D-4953-BA95-862975F6FB77}" type="pres">
      <dgm:prSet presAssocID="{AF2DB514-F414-4ECA-9C36-1AF547FC7BCD}" presName="vert1" presStyleCnt="0"/>
      <dgm:spPr/>
    </dgm:pt>
    <dgm:pt modelId="{E8B4F0AD-D6B4-456E-84A1-F1BA3EC75A9E}" type="pres">
      <dgm:prSet presAssocID="{B4325DDA-0A2B-4EB1-8AD7-3A44634D87DC}" presName="thickLine" presStyleLbl="alignNode1" presStyleIdx="2" presStyleCnt="4" custLinFactNeighborY="-29853"/>
      <dgm:spPr/>
    </dgm:pt>
    <dgm:pt modelId="{1C78E43C-1910-420E-88EA-51E9410D0DF7}" type="pres">
      <dgm:prSet presAssocID="{B4325DDA-0A2B-4EB1-8AD7-3A44634D87DC}" presName="horz1" presStyleCnt="0"/>
      <dgm:spPr/>
    </dgm:pt>
    <dgm:pt modelId="{7D62FF0E-958E-4164-97EE-ABD8C35C26F9}" type="pres">
      <dgm:prSet presAssocID="{B4325DDA-0A2B-4EB1-8AD7-3A44634D87DC}" presName="tx1" presStyleLbl="revTx" presStyleIdx="2" presStyleCnt="4"/>
      <dgm:spPr/>
      <dgm:t>
        <a:bodyPr/>
        <a:lstStyle/>
        <a:p>
          <a:endParaRPr lang="en-US"/>
        </a:p>
      </dgm:t>
    </dgm:pt>
    <dgm:pt modelId="{9D236C3C-CEB6-4C74-B0A1-99DA3BFC2254}" type="pres">
      <dgm:prSet presAssocID="{B4325DDA-0A2B-4EB1-8AD7-3A44634D87DC}" presName="vert1" presStyleCnt="0"/>
      <dgm:spPr/>
    </dgm:pt>
    <dgm:pt modelId="{FA183E6B-6E04-44E0-A26E-33F2E9A78135}" type="pres">
      <dgm:prSet presAssocID="{5C930177-0CCF-43E7-926F-503580D74550}" presName="thickLine" presStyleLbl="alignNode1" presStyleIdx="3" presStyleCnt="4" custLinFactNeighborY="-21561"/>
      <dgm:spPr>
        <a:blipFill rotWithShape="0">
          <a:blip xmlns:r="http://schemas.openxmlformats.org/officeDocument/2006/relationships" r:embed="rId1"/>
          <a:stretch>
            <a:fillRect/>
          </a:stretch>
        </a:blipFill>
      </dgm:spPr>
      <dgm:t>
        <a:bodyPr/>
        <a:lstStyle/>
        <a:p>
          <a:endParaRPr lang="en-US"/>
        </a:p>
      </dgm:t>
    </dgm:pt>
    <dgm:pt modelId="{340241F4-E4F1-4B43-B05E-A1EDACEEC5C4}" type="pres">
      <dgm:prSet presAssocID="{5C930177-0CCF-43E7-926F-503580D74550}" presName="horz1" presStyleCnt="0"/>
      <dgm:spPr/>
    </dgm:pt>
    <dgm:pt modelId="{935C86F1-4137-4343-B366-7BC2911EE3EE}" type="pres">
      <dgm:prSet presAssocID="{5C930177-0CCF-43E7-926F-503580D74550}" presName="tx1" presStyleLbl="revTx" presStyleIdx="3" presStyleCnt="4"/>
      <dgm:spPr/>
      <dgm:t>
        <a:bodyPr/>
        <a:lstStyle/>
        <a:p>
          <a:endParaRPr lang="en-US"/>
        </a:p>
      </dgm:t>
    </dgm:pt>
    <dgm:pt modelId="{DFFDE7AC-A98E-4FC7-B649-A53405B90D4C}" type="pres">
      <dgm:prSet presAssocID="{5C930177-0CCF-43E7-926F-503580D74550}" presName="vert1" presStyleCnt="0"/>
      <dgm:spPr/>
    </dgm:pt>
  </dgm:ptLst>
  <dgm:cxnLst>
    <dgm:cxn modelId="{0C9DE436-F6F5-4EDA-B960-90A3AD4ED1FB}" type="presOf" srcId="{5C930177-0CCF-43E7-926F-503580D74550}" destId="{935C86F1-4137-4343-B366-7BC2911EE3EE}" srcOrd="0" destOrd="0" presId="urn:microsoft.com/office/officeart/2008/layout/LinedList"/>
    <dgm:cxn modelId="{910DF055-731A-4532-A654-9B724021AF2A}" srcId="{B4157A2A-81D8-484A-AB63-1E5C4AD54940}" destId="{5C930177-0CCF-43E7-926F-503580D74550}" srcOrd="3" destOrd="0" parTransId="{AA70A69E-1AB5-464A-AE94-4138A9931C5D}" sibTransId="{3CA21597-4242-446F-AC05-5392FB1FC4F1}"/>
    <dgm:cxn modelId="{E4144886-7F33-48BB-AFF6-965850D69166}" srcId="{B4157A2A-81D8-484A-AB63-1E5C4AD54940}" destId="{B4325DDA-0A2B-4EB1-8AD7-3A44634D87DC}" srcOrd="2" destOrd="0" parTransId="{C56F0549-0F7E-4F7E-8506-E7BB3AF76D9E}" sibTransId="{04046311-D2D8-4936-A568-73CC2E37A426}"/>
    <dgm:cxn modelId="{234C7CC0-80E9-407E-86C4-14BB123674E9}" type="presOf" srcId="{AF2DB514-F414-4ECA-9C36-1AF547FC7BCD}" destId="{E252D8AC-D53B-4AA2-B3CC-0D9C00B81C20}" srcOrd="0" destOrd="0" presId="urn:microsoft.com/office/officeart/2008/layout/LinedList"/>
    <dgm:cxn modelId="{C5F032A9-B1C3-4F5C-815D-E3C29435DE21}" type="presOf" srcId="{B4325DDA-0A2B-4EB1-8AD7-3A44634D87DC}" destId="{7D62FF0E-958E-4164-97EE-ABD8C35C26F9}" srcOrd="0" destOrd="0" presId="urn:microsoft.com/office/officeart/2008/layout/LinedList"/>
    <dgm:cxn modelId="{2BF402B2-E150-49C6-9039-E61A2CAAE744}" type="presOf" srcId="{B4157A2A-81D8-484A-AB63-1E5C4AD54940}" destId="{1F571B33-BD09-4FE0-9F89-373DBD150C92}" srcOrd="0" destOrd="0" presId="urn:microsoft.com/office/officeart/2008/layout/LinedList"/>
    <dgm:cxn modelId="{DE769964-FFBB-43F8-AEEC-BD45D89ED404}" srcId="{B4157A2A-81D8-484A-AB63-1E5C4AD54940}" destId="{AF2DB514-F414-4ECA-9C36-1AF547FC7BCD}" srcOrd="1" destOrd="0" parTransId="{E49F7EF5-883C-4B97-AEA8-01B88D39FE31}" sibTransId="{9DA1E8B7-0450-41BA-96B9-F8D68EA4CBA8}"/>
    <dgm:cxn modelId="{F2D78DED-3C08-4718-9403-3FAB2FC2ED93}" srcId="{B4157A2A-81D8-484A-AB63-1E5C4AD54940}" destId="{F7B96E85-1E25-4F16-A63A-9EBECF3ABCAE}" srcOrd="0" destOrd="0" parTransId="{40AE9F89-2A2F-4CB9-B91B-8D5B3B96F61B}" sibTransId="{ED3851FE-B8E5-41FF-9CB5-5C3AC2769F4A}"/>
    <dgm:cxn modelId="{7398AB31-8C6A-4EA0-93D4-FE76EDA61C0D}" type="presOf" srcId="{F7B96E85-1E25-4F16-A63A-9EBECF3ABCAE}" destId="{4DD5B994-9738-4EE5-849B-46E1D20EDEF0}" srcOrd="0" destOrd="0" presId="urn:microsoft.com/office/officeart/2008/layout/LinedList"/>
    <dgm:cxn modelId="{FDB84C65-37B2-43C6-BC58-97B9F5B0BF04}" type="presParOf" srcId="{1F571B33-BD09-4FE0-9F89-373DBD150C92}" destId="{E3E20EEB-5970-4B3A-98FC-6A8753076613}" srcOrd="0" destOrd="0" presId="urn:microsoft.com/office/officeart/2008/layout/LinedList"/>
    <dgm:cxn modelId="{2F308D9B-9AB7-442A-A323-90D7458FDA69}" type="presParOf" srcId="{1F571B33-BD09-4FE0-9F89-373DBD150C92}" destId="{9D29217D-4800-4D7F-81A8-E247572D8BC1}" srcOrd="1" destOrd="0" presId="urn:microsoft.com/office/officeart/2008/layout/LinedList"/>
    <dgm:cxn modelId="{5B02C58C-782A-41E9-A973-AE1A20615C41}" type="presParOf" srcId="{9D29217D-4800-4D7F-81A8-E247572D8BC1}" destId="{4DD5B994-9738-4EE5-849B-46E1D20EDEF0}" srcOrd="0" destOrd="0" presId="urn:microsoft.com/office/officeart/2008/layout/LinedList"/>
    <dgm:cxn modelId="{48D2CDC6-7354-4B60-B4B9-0594BE8C5D9D}" type="presParOf" srcId="{9D29217D-4800-4D7F-81A8-E247572D8BC1}" destId="{1647B3E3-8AD1-4E7A-B4D8-3E8D2581A26D}" srcOrd="1" destOrd="0" presId="urn:microsoft.com/office/officeart/2008/layout/LinedList"/>
    <dgm:cxn modelId="{37E57CE0-9642-4B8A-B940-DA822EAD0145}" type="presParOf" srcId="{1F571B33-BD09-4FE0-9F89-373DBD150C92}" destId="{E5936D6C-6FBF-499A-8876-9267CA94D047}" srcOrd="2" destOrd="0" presId="urn:microsoft.com/office/officeart/2008/layout/LinedList"/>
    <dgm:cxn modelId="{AE6918C0-958B-4FCB-8206-CC3BC0BCF19E}" type="presParOf" srcId="{1F571B33-BD09-4FE0-9F89-373DBD150C92}" destId="{A507EF31-3128-4C43-A547-8C06F8172BFC}" srcOrd="3" destOrd="0" presId="urn:microsoft.com/office/officeart/2008/layout/LinedList"/>
    <dgm:cxn modelId="{627E1EF4-C494-4508-BAC9-AC261AA7DD7D}" type="presParOf" srcId="{A507EF31-3128-4C43-A547-8C06F8172BFC}" destId="{E252D8AC-D53B-4AA2-B3CC-0D9C00B81C20}" srcOrd="0" destOrd="0" presId="urn:microsoft.com/office/officeart/2008/layout/LinedList"/>
    <dgm:cxn modelId="{41576B35-35A7-49D1-A241-6FF386AFC3E6}" type="presParOf" srcId="{A507EF31-3128-4C43-A547-8C06F8172BFC}" destId="{69F7FE5F-214D-4953-BA95-862975F6FB77}" srcOrd="1" destOrd="0" presId="urn:microsoft.com/office/officeart/2008/layout/LinedList"/>
    <dgm:cxn modelId="{861086B2-806F-446A-9F83-7B1D3E14CF35}" type="presParOf" srcId="{1F571B33-BD09-4FE0-9F89-373DBD150C92}" destId="{E8B4F0AD-D6B4-456E-84A1-F1BA3EC75A9E}" srcOrd="4" destOrd="0" presId="urn:microsoft.com/office/officeart/2008/layout/LinedList"/>
    <dgm:cxn modelId="{83213952-20E0-4970-A54B-7694B1FABAD0}" type="presParOf" srcId="{1F571B33-BD09-4FE0-9F89-373DBD150C92}" destId="{1C78E43C-1910-420E-88EA-51E9410D0DF7}" srcOrd="5" destOrd="0" presId="urn:microsoft.com/office/officeart/2008/layout/LinedList"/>
    <dgm:cxn modelId="{6DD75BFC-F4B0-4E6A-BAD4-FFF812ACA332}" type="presParOf" srcId="{1C78E43C-1910-420E-88EA-51E9410D0DF7}" destId="{7D62FF0E-958E-4164-97EE-ABD8C35C26F9}" srcOrd="0" destOrd="0" presId="urn:microsoft.com/office/officeart/2008/layout/LinedList"/>
    <dgm:cxn modelId="{E6A588CC-15B6-44AB-B67A-CCB491D9E819}" type="presParOf" srcId="{1C78E43C-1910-420E-88EA-51E9410D0DF7}" destId="{9D236C3C-CEB6-4C74-B0A1-99DA3BFC2254}" srcOrd="1" destOrd="0" presId="urn:microsoft.com/office/officeart/2008/layout/LinedList"/>
    <dgm:cxn modelId="{E4245A4B-EC98-4B3D-861B-A609F931E1B3}" type="presParOf" srcId="{1F571B33-BD09-4FE0-9F89-373DBD150C92}" destId="{FA183E6B-6E04-44E0-A26E-33F2E9A78135}" srcOrd="6" destOrd="0" presId="urn:microsoft.com/office/officeart/2008/layout/LinedList"/>
    <dgm:cxn modelId="{D7060F38-A384-4460-9BAE-CF110E508D74}" type="presParOf" srcId="{1F571B33-BD09-4FE0-9F89-373DBD150C92}" destId="{340241F4-E4F1-4B43-B05E-A1EDACEEC5C4}" srcOrd="7" destOrd="0" presId="urn:microsoft.com/office/officeart/2008/layout/LinedList"/>
    <dgm:cxn modelId="{A39DC522-BD2F-44C6-B933-3547E9D2BFB3}" type="presParOf" srcId="{340241F4-E4F1-4B43-B05E-A1EDACEEC5C4}" destId="{935C86F1-4137-4343-B366-7BC2911EE3EE}" srcOrd="0" destOrd="0" presId="urn:microsoft.com/office/officeart/2008/layout/LinedList"/>
    <dgm:cxn modelId="{4AADA7EB-6483-445B-9E89-819B11394C1F}" type="presParOf" srcId="{340241F4-E4F1-4B43-B05E-A1EDACEEC5C4}" destId="{DFFDE7AC-A98E-4FC7-B649-A53405B90D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0EEB-5970-4B3A-98FC-6A8753076613}">
      <dsp:nvSpPr>
        <dsp:cNvPr id="0" name=""/>
        <dsp:cNvSpPr/>
      </dsp:nvSpPr>
      <dsp:spPr>
        <a:xfrm>
          <a:off x="0" y="0"/>
          <a:ext cx="94559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D5B994-9738-4EE5-849B-46E1D20EDEF0}">
      <dsp:nvSpPr>
        <dsp:cNvPr id="0" name=""/>
        <dsp:cNvSpPr/>
      </dsp:nvSpPr>
      <dsp:spPr>
        <a:xfrm>
          <a:off x="0" y="0"/>
          <a:ext cx="9455949" cy="84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Basic principle underlying “substantial activity” requirement for preferential regimes</a:t>
          </a:r>
          <a:endParaRPr lang="en-US" sz="140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dsp:txBody>
      <dsp:txXfrm>
        <a:off x="0" y="0"/>
        <a:ext cx="9455949" cy="840130"/>
      </dsp:txXfrm>
    </dsp:sp>
    <dsp:sp modelId="{E5936D6C-6FBF-499A-8876-9267CA94D047}">
      <dsp:nvSpPr>
        <dsp:cNvPr id="0" name=""/>
        <dsp:cNvSpPr/>
      </dsp:nvSpPr>
      <dsp:spPr>
        <a:xfrm>
          <a:off x="0" y="631122"/>
          <a:ext cx="9455949"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2D8AC-D53B-4AA2-B3CC-0D9C00B81C20}">
      <dsp:nvSpPr>
        <dsp:cNvPr id="0" name=""/>
        <dsp:cNvSpPr/>
      </dsp:nvSpPr>
      <dsp:spPr>
        <a:xfrm>
          <a:off x="0" y="840130"/>
          <a:ext cx="9455949" cy="84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Regarding IP regimes, the “core income generating activity” is </a:t>
          </a:r>
          <a:r>
            <a:rPr lang="en-US" sz="1400" b="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taxpayer’s performance of R&amp;D</a:t>
          </a:r>
        </a:p>
      </dsp:txBody>
      <dsp:txXfrm>
        <a:off x="0" y="840130"/>
        <a:ext cx="9455949" cy="840130"/>
      </dsp:txXfrm>
    </dsp:sp>
    <dsp:sp modelId="{E8B4F0AD-D6B4-456E-84A1-F1BA3EC75A9E}">
      <dsp:nvSpPr>
        <dsp:cNvPr id="0" name=""/>
        <dsp:cNvSpPr/>
      </dsp:nvSpPr>
      <dsp:spPr>
        <a:xfrm>
          <a:off x="0" y="1429456"/>
          <a:ext cx="9455949"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62FF0E-958E-4164-97EE-ABD8C35C26F9}">
      <dsp:nvSpPr>
        <dsp:cNvPr id="0" name=""/>
        <dsp:cNvSpPr/>
      </dsp:nvSpPr>
      <dsp:spPr>
        <a:xfrm>
          <a:off x="0" y="1680261"/>
          <a:ext cx="9455949" cy="84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Relevant connection (a nexus) between firstly, taxpayer’s performance of R&amp;D which resulted in development of the IP asset, and secondly, taxpayer’s income from the IP asset</a:t>
          </a:r>
        </a:p>
      </dsp:txBody>
      <dsp:txXfrm>
        <a:off x="0" y="1680261"/>
        <a:ext cx="9455949" cy="840130"/>
      </dsp:txXfrm>
    </dsp:sp>
    <dsp:sp modelId="{FA183E6B-6E04-44E0-A26E-33F2E9A78135}">
      <dsp:nvSpPr>
        <dsp:cNvPr id="0" name=""/>
        <dsp:cNvSpPr/>
      </dsp:nvSpPr>
      <dsp:spPr>
        <a:xfrm>
          <a:off x="0" y="2339250"/>
          <a:ext cx="9455949" cy="0"/>
        </a:xfrm>
        <a:prstGeom prst="line">
          <a:avLst/>
        </a:prstGeom>
        <a:blipFill rotWithShape="0">
          <a:blip xmlns:r="http://schemas.openxmlformats.org/officeDocument/2006/relationships" r:embed="rId1"/>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5C86F1-4137-4343-B366-7BC2911EE3EE}">
      <dsp:nvSpPr>
        <dsp:cNvPr id="0" name=""/>
        <dsp:cNvSpPr/>
      </dsp:nvSpPr>
      <dsp:spPr>
        <a:xfrm>
          <a:off x="0" y="2520391"/>
          <a:ext cx="9455949" cy="84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“Improving transparency” effectively means a “framework” for the compulsory, spontaneous exchange of information, between tax authorities, on taxpayer-specific rulings	</a:t>
          </a:r>
          <a:r>
            <a:rPr lang="en-US" sz="18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p>
      </dsp:txBody>
      <dsp:txXfrm>
        <a:off x="0" y="2520391"/>
        <a:ext cx="9455949" cy="8401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7"/>
            <a:ext cx="2945862" cy="493097"/>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50297" y="7"/>
            <a:ext cx="2945862" cy="493097"/>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12/15/2016</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8" y="9378041"/>
            <a:ext cx="2945862" cy="493097"/>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50297" y="9378041"/>
            <a:ext cx="2945862" cy="493097"/>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4" y="1"/>
            <a:ext cx="2945659" cy="493633"/>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12/15/2016</a:t>
            </a:fld>
            <a:endParaRPr lang="en-US" dirty="0"/>
          </a:p>
        </p:txBody>
      </p:sp>
      <p:sp>
        <p:nvSpPr>
          <p:cNvPr id="4" name="Slide Image Placeholder 3"/>
          <p:cNvSpPr>
            <a:spLocks noGrp="1" noRot="1" noChangeAspect="1"/>
          </p:cNvSpPr>
          <p:nvPr>
            <p:ph type="sldImg" idx="2"/>
          </p:nvPr>
        </p:nvSpPr>
        <p:spPr>
          <a:xfrm>
            <a:off x="782638" y="739775"/>
            <a:ext cx="5232400" cy="3702050"/>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79768" y="4689516"/>
            <a:ext cx="5438140" cy="4442698"/>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7318"/>
            <a:ext cx="2945659" cy="493633"/>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4" y="9377318"/>
            <a:ext cx="2945659" cy="493633"/>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042873" rtl="0" eaLnBrk="1" latinLnBrk="0" hangingPunct="1">
      <a:defRPr sz="1369" kern="1200">
        <a:solidFill>
          <a:schemeClr val="tx1"/>
        </a:solidFill>
        <a:latin typeface="Arial" panose="020B0604020202020204" pitchFamily="34" charset="0"/>
        <a:ea typeface="+mn-ea"/>
        <a:cs typeface="+mn-cs"/>
      </a:defRPr>
    </a:lvl1pPr>
    <a:lvl2pPr marL="521437" algn="l" defTabSz="1042873" rtl="0" eaLnBrk="1" latinLnBrk="0" hangingPunct="1">
      <a:defRPr sz="1369" kern="1200">
        <a:solidFill>
          <a:schemeClr val="tx1"/>
        </a:solidFill>
        <a:latin typeface="Arial" panose="020B0604020202020204" pitchFamily="34" charset="0"/>
        <a:ea typeface="+mn-ea"/>
        <a:cs typeface="+mn-cs"/>
      </a:defRPr>
    </a:lvl2pPr>
    <a:lvl3pPr marL="1042873" algn="l" defTabSz="1042873" rtl="0" eaLnBrk="1" latinLnBrk="0" hangingPunct="1">
      <a:defRPr sz="1369" kern="1200">
        <a:solidFill>
          <a:schemeClr val="tx1"/>
        </a:solidFill>
        <a:latin typeface="Arial" panose="020B0604020202020204" pitchFamily="34" charset="0"/>
        <a:ea typeface="+mn-ea"/>
        <a:cs typeface="+mn-cs"/>
      </a:defRPr>
    </a:lvl3pPr>
    <a:lvl4pPr marL="1564310" algn="l" defTabSz="1042873" rtl="0" eaLnBrk="1" latinLnBrk="0" hangingPunct="1">
      <a:defRPr sz="1369" kern="1200">
        <a:solidFill>
          <a:schemeClr val="tx1"/>
        </a:solidFill>
        <a:latin typeface="Arial" panose="020B0604020202020204" pitchFamily="34" charset="0"/>
        <a:ea typeface="+mn-ea"/>
        <a:cs typeface="+mn-cs"/>
      </a:defRPr>
    </a:lvl4pPr>
    <a:lvl5pPr marL="2085746" algn="l" defTabSz="1042873" rtl="0" eaLnBrk="1" latinLnBrk="0" hangingPunct="1">
      <a:defRPr sz="1369" kern="1200">
        <a:solidFill>
          <a:schemeClr val="tx1"/>
        </a:solidFill>
        <a:latin typeface="Arial" panose="020B0604020202020204" pitchFamily="34" charset="0"/>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720725"/>
            <a:ext cx="5084762"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29824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0863" cy="3086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1371963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0863" cy="3086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428381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983234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0863" cy="3086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1146935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0863" cy="3086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215868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8195" y="4690193"/>
            <a:ext cx="5441287" cy="169277"/>
          </a:xfrm>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a:t>
            </a:fld>
            <a:endParaRPr lang="en-GB" dirty="0"/>
          </a:p>
        </p:txBody>
      </p:sp>
    </p:spTree>
    <p:extLst>
      <p:ext uri="{BB962C8B-B14F-4D97-AF65-F5344CB8AC3E}">
        <p14:creationId xmlns:p14="http://schemas.microsoft.com/office/powerpoint/2010/main" val="193150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64490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90515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81725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6486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143000"/>
            <a:ext cx="4359275" cy="3086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93624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0863" cy="3086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356040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927377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88" y="379648"/>
            <a:ext cx="4186383" cy="1022745"/>
          </a:xfrm>
          <a:prstGeom prst="rect">
            <a:avLst/>
          </a:prstGeom>
        </p:spPr>
      </p:pic>
      <p:sp>
        <p:nvSpPr>
          <p:cNvPr id="2" name="Title 1"/>
          <p:cNvSpPr>
            <a:spLocks noGrp="1"/>
          </p:cNvSpPr>
          <p:nvPr>
            <p:ph type="ctrTitle"/>
          </p:nvPr>
        </p:nvSpPr>
        <p:spPr>
          <a:xfrm>
            <a:off x="434456" y="1809430"/>
            <a:ext cx="6245952" cy="2759797"/>
          </a:xfrm>
        </p:spPr>
        <p:txBody>
          <a:bodyPr>
            <a:noAutofit/>
          </a:bodyPr>
          <a:lstStyle>
            <a:lvl1pPr>
              <a:defRPr sz="4067">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4456" y="4889114"/>
            <a:ext cx="6245419" cy="1176938"/>
          </a:xfrm>
        </p:spPr>
        <p:txBody>
          <a:bodyPr>
            <a:normAutofit/>
          </a:bodyPr>
          <a:lstStyle>
            <a:lvl1pPr marL="0" indent="0" algn="l">
              <a:lnSpc>
                <a:spcPct val="120000"/>
              </a:lnSpc>
              <a:spcBef>
                <a:spcPts val="0"/>
              </a:spcBef>
              <a:spcAft>
                <a:spcPts val="0"/>
              </a:spcAft>
              <a:buNone/>
              <a:defRPr sz="1498" b="0">
                <a:solidFill>
                  <a:srgbClr val="575757"/>
                </a:solidFill>
              </a:defRPr>
            </a:lvl1pPr>
            <a:lvl2pPr marL="489341" indent="0" algn="ctr">
              <a:buNone/>
              <a:defRPr>
                <a:solidFill>
                  <a:schemeClr val="tx1">
                    <a:tint val="75000"/>
                  </a:schemeClr>
                </a:solidFill>
              </a:defRPr>
            </a:lvl2pPr>
            <a:lvl3pPr marL="978682" indent="0" algn="ctr">
              <a:buNone/>
              <a:defRPr>
                <a:solidFill>
                  <a:schemeClr val="tx1">
                    <a:tint val="75000"/>
                  </a:schemeClr>
                </a:solidFill>
              </a:defRPr>
            </a:lvl3pPr>
            <a:lvl4pPr marL="1468023" indent="0" algn="ctr">
              <a:buNone/>
              <a:defRPr>
                <a:solidFill>
                  <a:schemeClr val="tx1">
                    <a:tint val="75000"/>
                  </a:schemeClr>
                </a:solidFill>
              </a:defRPr>
            </a:lvl4pPr>
            <a:lvl5pPr marL="1957365" indent="0" algn="ctr">
              <a:buNone/>
              <a:defRPr>
                <a:solidFill>
                  <a:schemeClr val="tx1">
                    <a:tint val="75000"/>
                  </a:schemeClr>
                </a:solidFill>
              </a:defRPr>
            </a:lvl5pPr>
            <a:lvl6pPr marL="2446706" indent="0" algn="ctr">
              <a:buNone/>
              <a:defRPr>
                <a:solidFill>
                  <a:schemeClr val="tx1">
                    <a:tint val="75000"/>
                  </a:schemeClr>
                </a:solidFill>
              </a:defRPr>
            </a:lvl6pPr>
            <a:lvl7pPr marL="2936047" indent="0" algn="ctr">
              <a:buNone/>
              <a:defRPr>
                <a:solidFill>
                  <a:schemeClr val="tx1">
                    <a:tint val="75000"/>
                  </a:schemeClr>
                </a:solidFill>
              </a:defRPr>
            </a:lvl7pPr>
            <a:lvl8pPr marL="3425388" indent="0" algn="ctr">
              <a:buNone/>
              <a:defRPr>
                <a:solidFill>
                  <a:schemeClr val="tx1">
                    <a:tint val="75000"/>
                  </a:schemeClr>
                </a:solidFill>
              </a:defRPr>
            </a:lvl8pPr>
            <a:lvl9pPr marL="3914729"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258161551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59"/>
            <a:ext cx="8001391" cy="6603918"/>
          </a:xfrm>
        </p:spPr>
        <p:txBody>
          <a:bodyPr>
            <a:normAutofit/>
          </a:bodyPr>
          <a:lstStyle>
            <a:lvl1pPr marL="0" indent="0">
              <a:buNone/>
              <a:defRPr sz="3211" b="0">
                <a:solidFill>
                  <a:schemeClr val="bg1"/>
                </a:solidFill>
              </a:defRPr>
            </a:lvl1pPr>
            <a:lvl2pPr marL="0" indent="0">
              <a:buNone/>
              <a:tabLst/>
              <a:defRPr sz="3211" b="0">
                <a:solidFill>
                  <a:schemeClr val="bg1"/>
                </a:solidFill>
              </a:defRPr>
            </a:lvl2pPr>
            <a:lvl3pPr marL="293945" indent="-293945">
              <a:buFont typeface="Arial" pitchFamily="34" charset="0"/>
              <a:buChar char="•"/>
              <a:defRPr sz="3211" b="0">
                <a:solidFill>
                  <a:schemeClr val="bg1"/>
                </a:solidFill>
              </a:defRPr>
            </a:lvl3pPr>
            <a:lvl4pPr>
              <a:defRPr sz="3211" b="0">
                <a:solidFill>
                  <a:schemeClr val="bg1"/>
                </a:solidFill>
              </a:defRPr>
            </a:lvl4pPr>
            <a:lvl5pPr>
              <a:defRPr sz="3211"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chemeClr val="bg1"/>
                </a:solidFill>
              </a:defRPr>
            </a:lvl1pPr>
          </a:lstStyle>
          <a:p>
            <a:pPr>
              <a:defRPr/>
            </a:pPr>
            <a:r>
              <a:rPr lang="en-US"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3306060657"/>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8" name="Rectangle 7"/>
          <p:cNvSpPr/>
          <p:nvPr userDrawn="1"/>
        </p:nvSpPr>
        <p:spPr>
          <a:xfrm>
            <a:off x="0" y="0"/>
            <a:ext cx="5344319"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432634" y="1995036"/>
            <a:ext cx="4744674" cy="5002756"/>
          </a:xfrm>
        </p:spPr>
        <p:txBody>
          <a:bodyPr/>
          <a:lstStyle>
            <a:lvl1pPr marL="0" indent="0">
              <a:buNone/>
              <a:defRPr b="0"/>
            </a:lvl1pPr>
            <a:lvl2pPr marL="294117" indent="-294117">
              <a:buFont typeface="Arial" pitchFamily="34" charset="0"/>
              <a:buChar char="•"/>
              <a:tabLst/>
              <a:defRPr/>
            </a:lvl2pPr>
            <a:lvl3pPr marL="493696" indent="-199579">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4744674"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4744674"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86036280"/>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8" name="Rectangle 7"/>
          <p:cNvSpPr/>
          <p:nvPr userDrawn="1"/>
        </p:nvSpPr>
        <p:spPr>
          <a:xfrm>
            <a:off x="456459" y="708996"/>
            <a:ext cx="5773548" cy="5829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662442" y="1901204"/>
            <a:ext cx="5400026" cy="4716310"/>
          </a:xfrm>
        </p:spPr>
        <p:txBody>
          <a:bodyPr/>
          <a:lstStyle>
            <a:lvl1pPr marL="0" indent="0">
              <a:buNone/>
              <a:defRPr b="0"/>
            </a:lvl1pPr>
            <a:lvl2pPr marL="294117" indent="-294117">
              <a:buFont typeface="Arial" pitchFamily="34" charset="0"/>
              <a:buChar char="•"/>
              <a:tabLst/>
              <a:defRPr/>
            </a:lvl2pPr>
            <a:lvl3pPr marL="493696" indent="-199579">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562235" y="336577"/>
            <a:ext cx="5667244" cy="382923"/>
          </a:xfrm>
          <a:prstGeom prst="rect">
            <a:avLst/>
          </a:prstGeom>
        </p:spPr>
        <p:txBody>
          <a:bodyPr vert="horz" lIns="0" tIns="0" rIns="0" bIns="0" rtlCol="0" anchor="ctr" anchorCtr="0">
            <a:normAutofit/>
          </a:bodyPr>
          <a:lstStyle>
            <a:lvl1pPr>
              <a:defRPr sz="1544" b="0">
                <a:solidFill>
                  <a:schemeClr val="tx1"/>
                </a:solidFill>
              </a:defRPr>
            </a:lvl1pPr>
          </a:lstStyle>
          <a:p>
            <a:r>
              <a:rPr lang="en-US" smtClean="0"/>
              <a:t>Click to edit Master title style</a:t>
            </a:r>
            <a:endParaRPr lang="en-GB" dirty="0"/>
          </a:p>
        </p:txBody>
      </p:sp>
      <p:sp>
        <p:nvSpPr>
          <p:cNvPr id="17" name="Text Placeholder 8"/>
          <p:cNvSpPr>
            <a:spLocks noGrp="1"/>
          </p:cNvSpPr>
          <p:nvPr>
            <p:ph type="body" sz="quarter" idx="13"/>
          </p:nvPr>
        </p:nvSpPr>
        <p:spPr>
          <a:xfrm>
            <a:off x="662441" y="796703"/>
            <a:ext cx="5400329" cy="1116018"/>
          </a:xfrm>
        </p:spPr>
        <p:txBody>
          <a:bodyPr anchor="ctr" anchorCtr="0">
            <a:normAutofit/>
          </a:bodyPr>
          <a:lstStyle>
            <a:lvl1pPr marL="0" indent="0">
              <a:buNone/>
              <a:defRPr sz="3308"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
        <p:nvSpPr>
          <p:cNvPr id="10" name="Rectangle 9"/>
          <p:cNvSpPr/>
          <p:nvPr userDrawn="1"/>
        </p:nvSpPr>
        <p:spPr>
          <a:xfrm>
            <a:off x="456460" y="336102"/>
            <a:ext cx="5773018" cy="377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Tree>
    <p:extLst>
      <p:ext uri="{BB962C8B-B14F-4D97-AF65-F5344CB8AC3E}">
        <p14:creationId xmlns:p14="http://schemas.microsoft.com/office/powerpoint/2010/main" val="2246565081"/>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451127805"/>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446636032"/>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29584105"/>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 y="1789159"/>
            <a:ext cx="9804932" cy="5002756"/>
          </a:xfrm>
        </p:spPr>
        <p:txBody>
          <a:bodyPr>
            <a:normAutofit/>
          </a:bodyPr>
          <a:lstStyle>
            <a:lvl1pPr marL="0" indent="0">
              <a:spcBef>
                <a:spcPts val="1985"/>
              </a:spcBef>
              <a:spcAft>
                <a:spcPts val="0"/>
              </a:spcAft>
              <a:buNone/>
              <a:defRPr sz="2206" b="0">
                <a:solidFill>
                  <a:schemeClr val="bg1"/>
                </a:solidFill>
              </a:defRPr>
            </a:lvl1pPr>
            <a:lvl2pPr marL="295868" indent="-295868">
              <a:spcBef>
                <a:spcPts val="662"/>
              </a:spcBef>
              <a:spcAft>
                <a:spcPts val="0"/>
              </a:spcAft>
              <a:buFont typeface="Arial" pitchFamily="34" charset="0"/>
              <a:buChar char="•"/>
              <a:tabLst/>
              <a:defRPr sz="2206" b="0">
                <a:solidFill>
                  <a:schemeClr val="bg1"/>
                </a:solidFill>
              </a:defRPr>
            </a:lvl2pPr>
            <a:lvl3pPr marL="302871" indent="-302871">
              <a:spcBef>
                <a:spcPts val="662"/>
              </a:spcBef>
              <a:spcAft>
                <a:spcPts val="0"/>
              </a:spcAft>
              <a:buFont typeface="Arial" pitchFamily="34" charset="0"/>
              <a:buChar char="•"/>
              <a:defRPr sz="2206" b="0">
                <a:solidFill>
                  <a:schemeClr val="bg1"/>
                </a:solidFill>
              </a:defRPr>
            </a:lvl3pPr>
            <a:lvl4pPr>
              <a:spcBef>
                <a:spcPts val="662"/>
              </a:spcBef>
              <a:spcAft>
                <a:spcPts val="0"/>
              </a:spcAft>
              <a:buFont typeface="Arial" pitchFamily="34" charset="0"/>
              <a:buChar char="•"/>
              <a:defRPr sz="2206" b="0">
                <a:solidFill>
                  <a:schemeClr val="bg1"/>
                </a:solidFill>
              </a:defRPr>
            </a:lvl4pPr>
            <a:lvl5pPr marL="486693" indent="-194328">
              <a:spcBef>
                <a:spcPts val="662"/>
              </a:spcBef>
              <a:spcAft>
                <a:spcPts val="0"/>
              </a:spcAft>
              <a:buFont typeface="Arial" pitchFamily="34" charset="0"/>
              <a:buChar char="•"/>
              <a:defRPr sz="2206"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198027"/>
            <a:ext cx="9804932" cy="1589555"/>
          </a:xfrm>
          <a:prstGeom prst="rect">
            <a:avLst/>
          </a:prstGeom>
        </p:spPr>
        <p:txBody>
          <a:bodyPr vert="horz" lIns="0" tIns="0" rIns="0" bIns="0" rtlCol="0" anchor="t" anchorCtr="0">
            <a:normAutofit/>
          </a:bodyPr>
          <a:lstStyle>
            <a:lvl1pPr>
              <a:defRPr sz="4963">
                <a:solidFill>
                  <a:schemeClr val="accent3"/>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774533754"/>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8601036"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432634" y="1789159"/>
            <a:ext cx="9804932" cy="5002756"/>
          </a:xfrm>
        </p:spPr>
        <p:txBody>
          <a:bodyPr>
            <a:normAutofit/>
          </a:bodyPr>
          <a:lstStyle>
            <a:lvl1pPr marL="0" indent="0">
              <a:spcBef>
                <a:spcPts val="1985"/>
              </a:spcBef>
              <a:spcAft>
                <a:spcPts val="0"/>
              </a:spcAft>
              <a:buNone/>
              <a:defRPr sz="2206" b="0">
                <a:solidFill>
                  <a:schemeClr val="tx2"/>
                </a:solidFill>
              </a:defRPr>
            </a:lvl1pPr>
            <a:lvl2pPr marL="295868" indent="-295868">
              <a:spcBef>
                <a:spcPts val="662"/>
              </a:spcBef>
              <a:spcAft>
                <a:spcPts val="0"/>
              </a:spcAft>
              <a:buFont typeface="Arial" pitchFamily="34" charset="0"/>
              <a:buChar char="•"/>
              <a:tabLst/>
              <a:defRPr sz="2206" b="0">
                <a:solidFill>
                  <a:schemeClr val="tx2"/>
                </a:solidFill>
              </a:defRPr>
            </a:lvl2pPr>
            <a:lvl3pPr marL="302871" indent="-302871">
              <a:spcBef>
                <a:spcPts val="662"/>
              </a:spcBef>
              <a:spcAft>
                <a:spcPts val="0"/>
              </a:spcAft>
              <a:buFont typeface="Arial" pitchFamily="34" charset="0"/>
              <a:buChar char="•"/>
              <a:defRPr sz="2206" b="0">
                <a:solidFill>
                  <a:schemeClr val="tx2"/>
                </a:solidFill>
              </a:defRPr>
            </a:lvl3pPr>
            <a:lvl4pPr>
              <a:spcBef>
                <a:spcPts val="662"/>
              </a:spcBef>
              <a:spcAft>
                <a:spcPts val="0"/>
              </a:spcAft>
              <a:buFont typeface="Arial" pitchFamily="34" charset="0"/>
              <a:buChar char="•"/>
              <a:defRPr sz="2206" b="0">
                <a:solidFill>
                  <a:schemeClr val="tx2"/>
                </a:solidFill>
              </a:defRPr>
            </a:lvl4pPr>
            <a:lvl5pPr marL="486693" indent="-194328">
              <a:spcBef>
                <a:spcPts val="662"/>
              </a:spcBef>
              <a:spcAft>
                <a:spcPts val="0"/>
              </a:spcAft>
              <a:buFont typeface="Arial" pitchFamily="34" charset="0"/>
              <a:buChar char="•"/>
              <a:defRPr sz="2206"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198027"/>
            <a:ext cx="9804932" cy="1589555"/>
          </a:xfrm>
          <a:prstGeom prst="rect">
            <a:avLst/>
          </a:prstGeom>
        </p:spPr>
        <p:txBody>
          <a:bodyPr vert="horz" lIns="0" tIns="0" rIns="0" bIns="0" rtlCol="0" anchor="t" anchorCtr="0">
            <a:normAutofit/>
          </a:bodyPr>
          <a:lstStyle>
            <a:lvl1pPr>
              <a:defRPr sz="4963">
                <a:solidFill>
                  <a:schemeClr val="accent2"/>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851484303"/>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806402894"/>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3"/>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56846174"/>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5749498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59"/>
            <a:ext cx="8001391" cy="6603918"/>
          </a:xfrm>
        </p:spPr>
        <p:txBody>
          <a:bodyPr>
            <a:normAutofit/>
          </a:bodyPr>
          <a:lstStyle>
            <a:lvl1pPr marL="0" indent="0">
              <a:buNone/>
              <a:defRPr sz="3211" b="0">
                <a:solidFill>
                  <a:schemeClr val="bg1"/>
                </a:solidFill>
              </a:defRPr>
            </a:lvl1pPr>
            <a:lvl2pPr marL="0" indent="0">
              <a:buNone/>
              <a:tabLst/>
              <a:defRPr sz="3211" b="0">
                <a:solidFill>
                  <a:schemeClr val="bg1"/>
                </a:solidFill>
              </a:defRPr>
            </a:lvl2pPr>
            <a:lvl3pPr marL="293945" indent="-293945">
              <a:buFont typeface="Arial" pitchFamily="34" charset="0"/>
              <a:buChar char="•"/>
              <a:defRPr sz="3211" b="0">
                <a:solidFill>
                  <a:schemeClr val="bg1"/>
                </a:solidFill>
              </a:defRPr>
            </a:lvl3pPr>
            <a:lvl4pPr>
              <a:defRPr sz="3211" b="0">
                <a:solidFill>
                  <a:schemeClr val="bg1"/>
                </a:solidFill>
              </a:defRPr>
            </a:lvl4pPr>
            <a:lvl5pPr>
              <a:defRPr sz="3211"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chemeClr val="bg1"/>
                </a:solidFill>
              </a:defRPr>
            </a:lvl1pPr>
          </a:lstStyle>
          <a:p>
            <a:pPr>
              <a:defRPr/>
            </a:pPr>
            <a:r>
              <a:rPr lang="en-US"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3768176541"/>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61637242"/>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87" y="1696387"/>
            <a:ext cx="9836859" cy="4684786"/>
          </a:xfrm>
        </p:spPr>
        <p:txBody>
          <a:bodyPr anchor="t">
            <a:noAutofit/>
          </a:bodyPr>
          <a:lstStyle>
            <a:lvl1pPr algn="l">
              <a:defRPr sz="5293"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1956778842"/>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88" y="1843444"/>
            <a:ext cx="3245521" cy="4684786"/>
          </a:xfrm>
        </p:spPr>
        <p:txBody>
          <a:bodyPr anchor="t">
            <a:noAutofit/>
          </a:bodyPr>
          <a:lstStyle>
            <a:lvl1pPr algn="l">
              <a:defRPr sz="397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1338117182"/>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754168883"/>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34456" y="1809430"/>
            <a:ext cx="6245952" cy="2759797"/>
          </a:xfrm>
        </p:spPr>
        <p:txBody>
          <a:bodyPr>
            <a:noAutofit/>
          </a:bodyPr>
          <a:lstStyle>
            <a:lvl1pPr>
              <a:defRPr sz="4191">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4456" y="4889115"/>
            <a:ext cx="6245419" cy="1176937"/>
          </a:xfrm>
        </p:spPr>
        <p:txBody>
          <a:bodyPr>
            <a:normAutofit/>
          </a:bodyPr>
          <a:lstStyle>
            <a:lvl1pPr marL="0" indent="0" algn="l">
              <a:lnSpc>
                <a:spcPct val="120000"/>
              </a:lnSpc>
              <a:spcBef>
                <a:spcPts val="0"/>
              </a:spcBef>
              <a:spcAft>
                <a:spcPts val="0"/>
              </a:spcAft>
              <a:buNone/>
              <a:defRPr sz="154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834620854"/>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0" name="Rectangle 9"/>
          <p:cNvSpPr/>
          <p:nvPr userDrawn="1"/>
        </p:nvSpPr>
        <p:spPr>
          <a:xfrm>
            <a:off x="0" y="0"/>
            <a:ext cx="3618988"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ctrTitle"/>
          </p:nvPr>
        </p:nvSpPr>
        <p:spPr>
          <a:xfrm>
            <a:off x="439065" y="1858807"/>
            <a:ext cx="3240256" cy="2946761"/>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9065" y="4805568"/>
            <a:ext cx="3240256" cy="1156322"/>
          </a:xfrm>
        </p:spPr>
        <p:txBody>
          <a:bodyPr>
            <a:normAutofit/>
          </a:bodyPr>
          <a:lstStyle>
            <a:lvl1pPr marL="0" indent="0" algn="l">
              <a:lnSpc>
                <a:spcPct val="120000"/>
              </a:lnSpc>
              <a:spcBef>
                <a:spcPts val="0"/>
              </a:spcBef>
              <a:buNone/>
              <a:defRPr sz="154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948581630"/>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userDrawn="1"/>
        </p:nvSpPr>
        <p:spPr>
          <a:xfrm>
            <a:off x="404005" y="0"/>
            <a:ext cx="6359909" cy="346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ctrTitle"/>
          </p:nvPr>
        </p:nvSpPr>
        <p:spPr>
          <a:xfrm>
            <a:off x="726881" y="1205686"/>
            <a:ext cx="5703010" cy="1709157"/>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726881" y="2942350"/>
            <a:ext cx="5703010" cy="428083"/>
          </a:xfrm>
        </p:spPr>
        <p:txBody>
          <a:bodyPr>
            <a:normAutofit/>
          </a:bodyPr>
          <a:lstStyle>
            <a:lvl1pPr marL="0" indent="0" algn="l">
              <a:spcBef>
                <a:spcPts val="0"/>
              </a:spcBef>
              <a:buNone/>
              <a:defRPr sz="176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1125478967"/>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996910"/>
            <a:ext cx="9804932"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870633466"/>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2"/>
            <a:ext cx="9804932" cy="10919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496690"/>
            <a:ext cx="9804932" cy="5514725"/>
          </a:xfrm>
        </p:spPr>
        <p:txBody>
          <a:bodyPr/>
          <a:lstStyle>
            <a:lvl1pPr marL="0" indent="0" algn="l">
              <a:buNone/>
              <a:defRPr/>
            </a:lvl1pPr>
            <a:lvl2pPr marL="299369" indent="-299369">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574881261"/>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33437" y="1996910"/>
            <a:ext cx="4839344"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5427823" y="1996910"/>
            <a:ext cx="4839344" cy="5002200"/>
          </a:xfrm>
        </p:spPr>
        <p:txBody>
          <a:bodyPr/>
          <a:lstStyle/>
          <a:p>
            <a:r>
              <a:rPr lang="en-US" dirty="0" smtClean="0"/>
              <a:t>Click icon to add chart</a:t>
            </a:r>
            <a:endParaRPr lang="en-GB" dirty="0"/>
          </a:p>
        </p:txBody>
      </p:sp>
    </p:spTree>
    <p:extLst>
      <p:ext uri="{BB962C8B-B14F-4D97-AF65-F5344CB8AC3E}">
        <p14:creationId xmlns:p14="http://schemas.microsoft.com/office/powerpoint/2010/main" val="408220184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59"/>
            <a:ext cx="8001391" cy="6603918"/>
          </a:xfrm>
        </p:spPr>
        <p:txBody>
          <a:bodyPr>
            <a:normAutofit/>
          </a:bodyPr>
          <a:lstStyle>
            <a:lvl1pPr marL="0" indent="0">
              <a:buNone/>
              <a:defRPr sz="3211" b="0">
                <a:solidFill>
                  <a:schemeClr val="bg1"/>
                </a:solidFill>
              </a:defRPr>
            </a:lvl1pPr>
            <a:lvl2pPr marL="0" indent="0">
              <a:buNone/>
              <a:tabLst/>
              <a:defRPr sz="3211" b="0">
                <a:solidFill>
                  <a:schemeClr val="bg1"/>
                </a:solidFill>
              </a:defRPr>
            </a:lvl2pPr>
            <a:lvl3pPr marL="293945" indent="-293945">
              <a:buFont typeface="Arial" pitchFamily="34" charset="0"/>
              <a:buChar char="•"/>
              <a:defRPr sz="3211" b="0">
                <a:solidFill>
                  <a:schemeClr val="bg1"/>
                </a:solidFill>
              </a:defRPr>
            </a:lvl3pPr>
            <a:lvl4pPr>
              <a:defRPr sz="3211" b="0">
                <a:solidFill>
                  <a:schemeClr val="bg1"/>
                </a:solidFill>
              </a:defRPr>
            </a:lvl4pPr>
            <a:lvl5pPr>
              <a:defRPr sz="3211"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chemeClr val="bg1"/>
                </a:solidFill>
              </a:defRPr>
            </a:lvl1pPr>
          </a:lstStyle>
          <a:p>
            <a:r>
              <a:rPr lang="en-GB"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3015693926"/>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1"/>
            </a:lvl1pPr>
            <a:lvl2pPr marL="299369" indent="-299369">
              <a:buFont typeface="Arial" pitchFamily="34" charset="0"/>
              <a:buChar char="•"/>
              <a:tabLst/>
              <a:defRPr/>
            </a:lvl2pPr>
            <a:lvl3pPr marL="302871" indent="-302871">
              <a:buFont typeface="Arial" pitchFamily="34" charset="0"/>
              <a:buChar char="•"/>
              <a:defRPr i="1"/>
            </a:lvl3pPr>
            <a:lvl4pPr marL="589985" indent="-290615">
              <a:buFont typeface="Arial" pitchFamily="34" charset="0"/>
              <a:buChar char="−"/>
              <a:defRPr i="0"/>
            </a:lvl4pPr>
            <a:lvl5pPr marL="889353" indent="-299369">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954885848"/>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8" name="Rectangle 7"/>
          <p:cNvSpPr/>
          <p:nvPr userDrawn="1"/>
        </p:nvSpPr>
        <p:spPr>
          <a:xfrm>
            <a:off x="0" y="0"/>
            <a:ext cx="5344319"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432634" y="1995036"/>
            <a:ext cx="4744674" cy="5002756"/>
          </a:xfrm>
        </p:spPr>
        <p:txBody>
          <a:bodyPr/>
          <a:lstStyle>
            <a:lvl1pPr marL="0" indent="0">
              <a:buNone/>
              <a:defRPr b="0"/>
            </a:lvl1pPr>
            <a:lvl2pPr marL="294117" indent="-294117">
              <a:buFont typeface="Arial" pitchFamily="34" charset="0"/>
              <a:buChar char="•"/>
              <a:tabLst/>
              <a:defRPr/>
            </a:lvl2pPr>
            <a:lvl3pPr marL="493696" indent="-199579">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4744674"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4744674"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1058185859"/>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8" name="Rectangle 7"/>
          <p:cNvSpPr/>
          <p:nvPr userDrawn="1"/>
        </p:nvSpPr>
        <p:spPr>
          <a:xfrm>
            <a:off x="456459" y="708996"/>
            <a:ext cx="5773548" cy="5829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662442" y="1901204"/>
            <a:ext cx="5400026" cy="4716310"/>
          </a:xfrm>
        </p:spPr>
        <p:txBody>
          <a:bodyPr/>
          <a:lstStyle>
            <a:lvl1pPr marL="0" indent="0">
              <a:buNone/>
              <a:defRPr b="0"/>
            </a:lvl1pPr>
            <a:lvl2pPr marL="294117" indent="-294117">
              <a:buFont typeface="Arial" pitchFamily="34" charset="0"/>
              <a:buChar char="•"/>
              <a:tabLst/>
              <a:defRPr/>
            </a:lvl2pPr>
            <a:lvl3pPr marL="493696" indent="-199579">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562235" y="336577"/>
            <a:ext cx="5667244" cy="382923"/>
          </a:xfrm>
          <a:prstGeom prst="rect">
            <a:avLst/>
          </a:prstGeom>
        </p:spPr>
        <p:txBody>
          <a:bodyPr vert="horz" lIns="0" tIns="0" rIns="0" bIns="0" rtlCol="0" anchor="ctr" anchorCtr="0">
            <a:normAutofit/>
          </a:bodyPr>
          <a:lstStyle>
            <a:lvl1pPr>
              <a:defRPr sz="1544" b="0">
                <a:solidFill>
                  <a:schemeClr val="tx1"/>
                </a:solidFill>
              </a:defRPr>
            </a:lvl1pPr>
          </a:lstStyle>
          <a:p>
            <a:r>
              <a:rPr lang="en-US" smtClean="0"/>
              <a:t>Click to edit Master title style</a:t>
            </a:r>
            <a:endParaRPr lang="en-GB" dirty="0"/>
          </a:p>
        </p:txBody>
      </p:sp>
      <p:sp>
        <p:nvSpPr>
          <p:cNvPr id="17" name="Text Placeholder 8"/>
          <p:cNvSpPr>
            <a:spLocks noGrp="1"/>
          </p:cNvSpPr>
          <p:nvPr>
            <p:ph type="body" sz="quarter" idx="13"/>
          </p:nvPr>
        </p:nvSpPr>
        <p:spPr>
          <a:xfrm>
            <a:off x="662441" y="796703"/>
            <a:ext cx="5400329" cy="1116018"/>
          </a:xfrm>
        </p:spPr>
        <p:txBody>
          <a:bodyPr anchor="ctr" anchorCtr="0">
            <a:normAutofit/>
          </a:bodyPr>
          <a:lstStyle>
            <a:lvl1pPr marL="0" indent="0">
              <a:buNone/>
              <a:defRPr sz="3308"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
        <p:nvSpPr>
          <p:cNvPr id="10" name="Rectangle 9"/>
          <p:cNvSpPr/>
          <p:nvPr userDrawn="1"/>
        </p:nvSpPr>
        <p:spPr>
          <a:xfrm>
            <a:off x="456460" y="336102"/>
            <a:ext cx="5773018" cy="377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Tree>
    <p:extLst>
      <p:ext uri="{BB962C8B-B14F-4D97-AF65-F5344CB8AC3E}">
        <p14:creationId xmlns:p14="http://schemas.microsoft.com/office/powerpoint/2010/main" val="953356436"/>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1242687703"/>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1142842050"/>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1908322102"/>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 y="1789159"/>
            <a:ext cx="9804932" cy="5002756"/>
          </a:xfrm>
        </p:spPr>
        <p:txBody>
          <a:bodyPr>
            <a:normAutofit/>
          </a:bodyPr>
          <a:lstStyle>
            <a:lvl1pPr marL="0" indent="0">
              <a:spcBef>
                <a:spcPts val="1985"/>
              </a:spcBef>
              <a:spcAft>
                <a:spcPts val="0"/>
              </a:spcAft>
              <a:buNone/>
              <a:defRPr sz="2206" b="0">
                <a:solidFill>
                  <a:schemeClr val="bg1"/>
                </a:solidFill>
              </a:defRPr>
            </a:lvl1pPr>
            <a:lvl2pPr marL="295868" indent="-295868">
              <a:spcBef>
                <a:spcPts val="662"/>
              </a:spcBef>
              <a:spcAft>
                <a:spcPts val="0"/>
              </a:spcAft>
              <a:buFont typeface="Arial" pitchFamily="34" charset="0"/>
              <a:buChar char="•"/>
              <a:tabLst/>
              <a:defRPr sz="2206" b="0">
                <a:solidFill>
                  <a:schemeClr val="bg1"/>
                </a:solidFill>
              </a:defRPr>
            </a:lvl2pPr>
            <a:lvl3pPr marL="302871" indent="-302871">
              <a:spcBef>
                <a:spcPts val="662"/>
              </a:spcBef>
              <a:spcAft>
                <a:spcPts val="0"/>
              </a:spcAft>
              <a:buFont typeface="Arial" pitchFamily="34" charset="0"/>
              <a:buChar char="•"/>
              <a:defRPr sz="2206" b="0">
                <a:solidFill>
                  <a:schemeClr val="bg1"/>
                </a:solidFill>
              </a:defRPr>
            </a:lvl3pPr>
            <a:lvl4pPr>
              <a:spcBef>
                <a:spcPts val="662"/>
              </a:spcBef>
              <a:spcAft>
                <a:spcPts val="0"/>
              </a:spcAft>
              <a:buFont typeface="Arial" pitchFamily="34" charset="0"/>
              <a:buChar char="•"/>
              <a:defRPr sz="2206" b="0">
                <a:solidFill>
                  <a:schemeClr val="bg1"/>
                </a:solidFill>
              </a:defRPr>
            </a:lvl4pPr>
            <a:lvl5pPr marL="486693" indent="-194328">
              <a:spcBef>
                <a:spcPts val="662"/>
              </a:spcBef>
              <a:spcAft>
                <a:spcPts val="0"/>
              </a:spcAft>
              <a:buFont typeface="Arial" pitchFamily="34" charset="0"/>
              <a:buChar char="•"/>
              <a:defRPr sz="2206"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198027"/>
            <a:ext cx="9804932" cy="1589555"/>
          </a:xfrm>
          <a:prstGeom prst="rect">
            <a:avLst/>
          </a:prstGeom>
        </p:spPr>
        <p:txBody>
          <a:bodyPr vert="horz" lIns="0" tIns="0" rIns="0" bIns="0" rtlCol="0" anchor="t" anchorCtr="0">
            <a:normAutofit/>
          </a:bodyPr>
          <a:lstStyle>
            <a:lvl1pPr>
              <a:defRPr sz="4963">
                <a:solidFill>
                  <a:schemeClr val="accent3"/>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6"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519790224"/>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8601036"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432634" y="1789159"/>
            <a:ext cx="9804932" cy="5002756"/>
          </a:xfrm>
        </p:spPr>
        <p:txBody>
          <a:bodyPr>
            <a:normAutofit/>
          </a:bodyPr>
          <a:lstStyle>
            <a:lvl1pPr marL="0" indent="0">
              <a:spcBef>
                <a:spcPts val="1985"/>
              </a:spcBef>
              <a:spcAft>
                <a:spcPts val="0"/>
              </a:spcAft>
              <a:buNone/>
              <a:defRPr sz="2206" b="0">
                <a:solidFill>
                  <a:schemeClr val="tx2"/>
                </a:solidFill>
              </a:defRPr>
            </a:lvl1pPr>
            <a:lvl2pPr marL="295868" indent="-295868">
              <a:spcBef>
                <a:spcPts val="662"/>
              </a:spcBef>
              <a:spcAft>
                <a:spcPts val="0"/>
              </a:spcAft>
              <a:buFont typeface="Arial" pitchFamily="34" charset="0"/>
              <a:buChar char="•"/>
              <a:tabLst/>
              <a:defRPr sz="2206" b="0">
                <a:solidFill>
                  <a:schemeClr val="tx2"/>
                </a:solidFill>
              </a:defRPr>
            </a:lvl2pPr>
            <a:lvl3pPr marL="302871" indent="-302871">
              <a:spcBef>
                <a:spcPts val="662"/>
              </a:spcBef>
              <a:spcAft>
                <a:spcPts val="0"/>
              </a:spcAft>
              <a:buFont typeface="Arial" pitchFamily="34" charset="0"/>
              <a:buChar char="•"/>
              <a:defRPr sz="2206" b="0">
                <a:solidFill>
                  <a:schemeClr val="tx2"/>
                </a:solidFill>
              </a:defRPr>
            </a:lvl3pPr>
            <a:lvl4pPr>
              <a:spcBef>
                <a:spcPts val="662"/>
              </a:spcBef>
              <a:spcAft>
                <a:spcPts val="0"/>
              </a:spcAft>
              <a:buFont typeface="Arial" pitchFamily="34" charset="0"/>
              <a:buChar char="•"/>
              <a:defRPr sz="2206" b="0">
                <a:solidFill>
                  <a:schemeClr val="tx2"/>
                </a:solidFill>
              </a:defRPr>
            </a:lvl4pPr>
            <a:lvl5pPr marL="486693" indent="-194328">
              <a:spcBef>
                <a:spcPts val="662"/>
              </a:spcBef>
              <a:spcAft>
                <a:spcPts val="0"/>
              </a:spcAft>
              <a:buFont typeface="Arial" pitchFamily="34" charset="0"/>
              <a:buChar char="•"/>
              <a:defRPr sz="2206"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198027"/>
            <a:ext cx="9804932" cy="1589555"/>
          </a:xfrm>
          <a:prstGeom prst="rect">
            <a:avLst/>
          </a:prstGeom>
        </p:spPr>
        <p:txBody>
          <a:bodyPr vert="horz" lIns="0" tIns="0" rIns="0" bIns="0" rtlCol="0" anchor="t" anchorCtr="0">
            <a:normAutofit/>
          </a:bodyPr>
          <a:lstStyle>
            <a:lvl1pPr>
              <a:defRPr sz="4963">
                <a:solidFill>
                  <a:schemeClr val="accent2"/>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626129782"/>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3548194984"/>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3"/>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24462823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3" y="1789160"/>
            <a:ext cx="9804932" cy="5002756"/>
          </a:xfrm>
        </p:spPr>
        <p:txBody>
          <a:bodyPr>
            <a:normAutofit/>
          </a:bodyPr>
          <a:lstStyle>
            <a:lvl1pPr marL="0" indent="0">
              <a:spcBef>
                <a:spcPts val="1927"/>
              </a:spcBef>
              <a:spcAft>
                <a:spcPts val="0"/>
              </a:spcAft>
              <a:buNone/>
              <a:defRPr sz="2141" b="0">
                <a:solidFill>
                  <a:schemeClr val="bg1"/>
                </a:solidFill>
              </a:defRPr>
            </a:lvl1pPr>
            <a:lvl2pPr marL="287149" indent="-287149">
              <a:spcBef>
                <a:spcPts val="642"/>
              </a:spcBef>
              <a:spcAft>
                <a:spcPts val="0"/>
              </a:spcAft>
              <a:buFont typeface="Arial" pitchFamily="34" charset="0"/>
              <a:buChar char="•"/>
              <a:tabLst/>
              <a:defRPr sz="2141" b="0">
                <a:solidFill>
                  <a:schemeClr val="bg1"/>
                </a:solidFill>
              </a:defRPr>
            </a:lvl2pPr>
            <a:lvl3pPr marL="293945" indent="-293945">
              <a:spcBef>
                <a:spcPts val="642"/>
              </a:spcBef>
              <a:spcAft>
                <a:spcPts val="0"/>
              </a:spcAft>
              <a:buFont typeface="Arial" pitchFamily="34" charset="0"/>
              <a:buChar char="•"/>
              <a:defRPr sz="2141" b="0">
                <a:solidFill>
                  <a:schemeClr val="bg1"/>
                </a:solidFill>
              </a:defRPr>
            </a:lvl3pPr>
            <a:lvl4pPr>
              <a:spcBef>
                <a:spcPts val="642"/>
              </a:spcBef>
              <a:spcAft>
                <a:spcPts val="0"/>
              </a:spcAft>
              <a:buFont typeface="Arial" pitchFamily="34" charset="0"/>
              <a:buChar char="•"/>
              <a:defRPr sz="2141" b="0">
                <a:solidFill>
                  <a:schemeClr val="bg1"/>
                </a:solidFill>
              </a:defRPr>
            </a:lvl4pPr>
            <a:lvl5pPr marL="472351" indent="-188600">
              <a:spcBef>
                <a:spcPts val="642"/>
              </a:spcBef>
              <a:spcAft>
                <a:spcPts val="0"/>
              </a:spcAft>
              <a:buFont typeface="Arial" pitchFamily="34" charset="0"/>
              <a:buChar char="•"/>
              <a:defRPr sz="2141"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3" y="198027"/>
            <a:ext cx="9804932" cy="1589555"/>
          </a:xfrm>
          <a:prstGeom prst="rect">
            <a:avLst/>
          </a:prstGeom>
        </p:spPr>
        <p:txBody>
          <a:bodyPr vert="horz" lIns="0" tIns="0" rIns="0" bIns="0" rtlCol="0" anchor="t" anchorCtr="0">
            <a:normAutofit/>
          </a:bodyPr>
          <a:lstStyle>
            <a:lvl1pPr>
              <a:defRPr sz="4816">
                <a:solidFill>
                  <a:schemeClr val="accent3"/>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
        <p:nvSpPr>
          <p:cNvPr id="6"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chemeClr val="bg1"/>
                </a:solidFill>
              </a:defRPr>
            </a:lvl1pPr>
          </a:lstStyle>
          <a:p>
            <a:r>
              <a:rPr lang="en-GB"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1065542635"/>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6"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2311305807"/>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3122107367"/>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87" y="1696387"/>
            <a:ext cx="9836859" cy="4684786"/>
          </a:xfrm>
        </p:spPr>
        <p:txBody>
          <a:bodyPr anchor="t">
            <a:noAutofit/>
          </a:bodyPr>
          <a:lstStyle>
            <a:lvl1pPr algn="l">
              <a:defRPr sz="5293"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1729548156"/>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3618988"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title"/>
          </p:nvPr>
        </p:nvSpPr>
        <p:spPr>
          <a:xfrm>
            <a:off x="428688" y="1843444"/>
            <a:ext cx="3245521" cy="4684786"/>
          </a:xfrm>
        </p:spPr>
        <p:txBody>
          <a:bodyPr anchor="t">
            <a:noAutofit/>
          </a:bodyPr>
          <a:lstStyle>
            <a:lvl1pPr algn="l">
              <a:defRPr sz="397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445085771"/>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1013903982"/>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Single Title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 y="1240344"/>
            <a:ext cx="9804932" cy="5558618"/>
          </a:xfrm>
        </p:spPr>
        <p:txBody>
          <a:bodyPr/>
          <a:lstStyle>
            <a:lvl1pPr marL="0" indent="0">
              <a:buNone/>
              <a:defRPr b="0"/>
            </a:lvl1pPr>
            <a:lvl2pPr marL="216874" indent="-216874">
              <a:buFont typeface="Arial" pitchFamily="34" charset="0"/>
              <a:buChar char="•"/>
              <a:tabLst/>
              <a:defRPr/>
            </a:lvl2pPr>
            <a:lvl3pPr marL="216874" indent="-216874">
              <a:buFont typeface="Arial" pitchFamily="34" charset="0"/>
              <a:buChar char="•"/>
              <a:defRPr i="1"/>
            </a:lvl3pPr>
            <a:lvl4pPr marL="438914" indent="-222039">
              <a:buFont typeface="Arial" pitchFamily="34" charset="0"/>
              <a:buChar char="−"/>
              <a:defRPr i="0"/>
            </a:lvl4pPr>
            <a:lvl5pPr marL="655790" indent="-21687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447623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37645" y="1999252"/>
            <a:ext cx="5410896" cy="928980"/>
          </a:xfrm>
        </p:spPr>
        <p:txBody>
          <a:bodyPr>
            <a:noAutofit/>
          </a:bodyPr>
          <a:lstStyle>
            <a:lvl1pPr>
              <a:defRPr sz="3088">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7646" y="4805568"/>
            <a:ext cx="5410434" cy="1260484"/>
          </a:xfrm>
        </p:spPr>
        <p:txBody>
          <a:bodyPr>
            <a:normAutofit/>
          </a:bodyPr>
          <a:lstStyle>
            <a:lvl1pPr marL="0" indent="0" algn="l">
              <a:lnSpc>
                <a:spcPct val="120000"/>
              </a:lnSpc>
              <a:spcBef>
                <a:spcPts val="0"/>
              </a:spcBef>
              <a:spcAft>
                <a:spcPts val="0"/>
              </a:spcAft>
              <a:buNone/>
              <a:defRPr sz="1544" b="0">
                <a:solidFill>
                  <a:schemeClr val="accent5"/>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8" name="Text Placeholder 5"/>
          <p:cNvSpPr>
            <a:spLocks noGrp="1"/>
          </p:cNvSpPr>
          <p:nvPr>
            <p:ph type="body" sz="quarter" idx="10"/>
          </p:nvPr>
        </p:nvSpPr>
        <p:spPr>
          <a:xfrm>
            <a:off x="438405" y="2936903"/>
            <a:ext cx="5411649" cy="1873840"/>
          </a:xfrm>
        </p:spPr>
        <p:txBody>
          <a:bodyPr>
            <a:noAutofit/>
          </a:bodyPr>
          <a:lstStyle>
            <a:lvl1pPr marL="0" indent="0">
              <a:buNone/>
              <a:defRPr sz="3088">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489455181"/>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a:off x="0" y="0"/>
            <a:ext cx="3618988"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a:solidFill>
                <a:prstClr val="white"/>
              </a:solidFill>
            </a:endParaRPr>
          </a:p>
        </p:txBody>
      </p:sp>
      <p:sp>
        <p:nvSpPr>
          <p:cNvPr id="2" name="Title 1"/>
          <p:cNvSpPr>
            <a:spLocks noGrp="1"/>
          </p:cNvSpPr>
          <p:nvPr>
            <p:ph type="ctrTitle"/>
          </p:nvPr>
        </p:nvSpPr>
        <p:spPr>
          <a:xfrm>
            <a:off x="439065" y="1999252"/>
            <a:ext cx="3240256" cy="928980"/>
          </a:xfrm>
        </p:spPr>
        <p:txBody>
          <a:bodyPr/>
          <a:lstStyle>
            <a:lvl1pPr>
              <a:defRPr sz="3088">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9065" y="4805568"/>
            <a:ext cx="3240256" cy="1156322"/>
          </a:xfrm>
        </p:spPr>
        <p:txBody>
          <a:bodyPr>
            <a:normAutofit/>
          </a:bodyPr>
          <a:lstStyle>
            <a:lvl1pPr marL="0" indent="0" algn="l">
              <a:lnSpc>
                <a:spcPct val="120000"/>
              </a:lnSpc>
              <a:spcBef>
                <a:spcPts val="0"/>
              </a:spcBef>
              <a:buNone/>
              <a:defRPr sz="1544" b="0">
                <a:solidFill>
                  <a:schemeClr val="accent5"/>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11" name="Text Placeholder 5"/>
          <p:cNvSpPr>
            <a:spLocks noGrp="1"/>
          </p:cNvSpPr>
          <p:nvPr>
            <p:ph type="body" sz="quarter" idx="10"/>
          </p:nvPr>
        </p:nvSpPr>
        <p:spPr>
          <a:xfrm>
            <a:off x="438405" y="2936903"/>
            <a:ext cx="3240256" cy="1873840"/>
          </a:xfrm>
        </p:spPr>
        <p:txBody>
          <a:bodyPr>
            <a:noAutofit/>
          </a:bodyPr>
          <a:lstStyle>
            <a:lvl1pPr marL="0" indent="0">
              <a:buNone/>
              <a:defRPr sz="3088">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944682903"/>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Rectangle 6"/>
          <p:cNvSpPr/>
          <p:nvPr userDrawn="1"/>
        </p:nvSpPr>
        <p:spPr>
          <a:xfrm>
            <a:off x="404005" y="0"/>
            <a:ext cx="6359909" cy="346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a:solidFill>
                <a:prstClr val="white"/>
              </a:solidFill>
            </a:endParaRPr>
          </a:p>
        </p:txBody>
      </p:sp>
      <p:sp>
        <p:nvSpPr>
          <p:cNvPr id="2" name="Title 1"/>
          <p:cNvSpPr>
            <a:spLocks noGrp="1"/>
          </p:cNvSpPr>
          <p:nvPr>
            <p:ph type="ctrTitle"/>
          </p:nvPr>
        </p:nvSpPr>
        <p:spPr>
          <a:xfrm>
            <a:off x="726881" y="1205685"/>
            <a:ext cx="5703010" cy="936920"/>
          </a:xfrm>
        </p:spPr>
        <p:txBody>
          <a:bodyPr/>
          <a:lstStyle>
            <a:lvl1pPr>
              <a:defRPr sz="3088">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726881" y="2942350"/>
            <a:ext cx="5703010" cy="428083"/>
          </a:xfrm>
        </p:spPr>
        <p:txBody>
          <a:bodyPr>
            <a:normAutofit/>
          </a:bodyPr>
          <a:lstStyle>
            <a:lvl1pPr marL="0" indent="0" algn="l">
              <a:spcBef>
                <a:spcPts val="0"/>
              </a:spcBef>
              <a:buNone/>
              <a:defRPr sz="1544" b="0">
                <a:solidFill>
                  <a:schemeClr val="accent5"/>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11" name="Text Placeholder 5"/>
          <p:cNvSpPr>
            <a:spLocks noGrp="1"/>
          </p:cNvSpPr>
          <p:nvPr>
            <p:ph type="body" sz="quarter" idx="10"/>
          </p:nvPr>
        </p:nvSpPr>
        <p:spPr>
          <a:xfrm>
            <a:off x="726881" y="2154541"/>
            <a:ext cx="5703010" cy="774150"/>
          </a:xfrm>
        </p:spPr>
        <p:txBody>
          <a:bodyPr>
            <a:noAutofit/>
          </a:bodyPr>
          <a:lstStyle>
            <a:lvl1pPr marL="0" indent="0">
              <a:buNone/>
              <a:defRPr sz="3088">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1143474658"/>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chemeClr val="accent5"/>
                </a:solidFill>
              </a:defRPr>
            </a:lvl1pPr>
          </a:lstStyle>
          <a:p>
            <a:pPr lvl="0"/>
            <a:r>
              <a:rPr lang="en-US" smtClean="0"/>
              <a:t>Click to edit Master text styles</a:t>
            </a:r>
          </a:p>
        </p:txBody>
      </p:sp>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988907"/>
            <a:ext cx="9804932" cy="5002200"/>
          </a:xfrm>
        </p:spPr>
        <p:txBody>
          <a:bodyPr/>
          <a:lstStyle>
            <a:lvl1pPr marL="0" indent="0">
              <a:buNone/>
              <a:defRPr/>
            </a:lvl1pPr>
            <a:lvl2pPr marL="294117" indent="-294117">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24356658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8601036"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1200"/>
            <a:endParaRPr lang="en-GB" sz="2141" dirty="0">
              <a:solidFill>
                <a:prstClr val="white"/>
              </a:solidFill>
            </a:endParaRPr>
          </a:p>
        </p:txBody>
      </p:sp>
      <p:sp>
        <p:nvSpPr>
          <p:cNvPr id="3" name="Content Placeholder 2"/>
          <p:cNvSpPr>
            <a:spLocks noGrp="1"/>
          </p:cNvSpPr>
          <p:nvPr>
            <p:ph idx="1"/>
          </p:nvPr>
        </p:nvSpPr>
        <p:spPr>
          <a:xfrm>
            <a:off x="432633" y="1789160"/>
            <a:ext cx="9804932" cy="5002756"/>
          </a:xfrm>
        </p:spPr>
        <p:txBody>
          <a:bodyPr>
            <a:normAutofit/>
          </a:bodyPr>
          <a:lstStyle>
            <a:lvl1pPr marL="0" indent="0">
              <a:spcBef>
                <a:spcPts val="1927"/>
              </a:spcBef>
              <a:spcAft>
                <a:spcPts val="0"/>
              </a:spcAft>
              <a:buNone/>
              <a:defRPr sz="2141" b="0">
                <a:solidFill>
                  <a:schemeClr val="tx2"/>
                </a:solidFill>
              </a:defRPr>
            </a:lvl1pPr>
            <a:lvl2pPr marL="287149" indent="-287149">
              <a:spcBef>
                <a:spcPts val="642"/>
              </a:spcBef>
              <a:spcAft>
                <a:spcPts val="0"/>
              </a:spcAft>
              <a:buFont typeface="Arial" pitchFamily="34" charset="0"/>
              <a:buChar char="•"/>
              <a:tabLst/>
              <a:defRPr sz="2141" b="0">
                <a:solidFill>
                  <a:schemeClr val="tx2"/>
                </a:solidFill>
              </a:defRPr>
            </a:lvl2pPr>
            <a:lvl3pPr marL="293945" indent="-293945">
              <a:spcBef>
                <a:spcPts val="642"/>
              </a:spcBef>
              <a:spcAft>
                <a:spcPts val="0"/>
              </a:spcAft>
              <a:buFont typeface="Arial" pitchFamily="34" charset="0"/>
              <a:buChar char="•"/>
              <a:defRPr sz="2141" b="0">
                <a:solidFill>
                  <a:schemeClr val="tx2"/>
                </a:solidFill>
              </a:defRPr>
            </a:lvl3pPr>
            <a:lvl4pPr>
              <a:spcBef>
                <a:spcPts val="642"/>
              </a:spcBef>
              <a:spcAft>
                <a:spcPts val="0"/>
              </a:spcAft>
              <a:buFont typeface="Arial" pitchFamily="34" charset="0"/>
              <a:buChar char="•"/>
              <a:defRPr sz="2141" b="0">
                <a:solidFill>
                  <a:schemeClr val="tx2"/>
                </a:solidFill>
              </a:defRPr>
            </a:lvl4pPr>
            <a:lvl5pPr marL="472351" indent="-188600">
              <a:spcBef>
                <a:spcPts val="642"/>
              </a:spcBef>
              <a:spcAft>
                <a:spcPts val="0"/>
              </a:spcAft>
              <a:buFont typeface="Arial" pitchFamily="34" charset="0"/>
              <a:buChar char="•"/>
              <a:defRPr sz="2141"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3" y="198027"/>
            <a:ext cx="9804932" cy="1589555"/>
          </a:xfrm>
          <a:prstGeom prst="rect">
            <a:avLst/>
          </a:prstGeom>
        </p:spPr>
        <p:txBody>
          <a:bodyPr vert="horz" lIns="0" tIns="0" rIns="0" bIns="0" rtlCol="0" anchor="t" anchorCtr="0">
            <a:normAutofit/>
          </a:bodyPr>
          <a:lstStyle>
            <a:lvl1pPr>
              <a:defRPr sz="4816">
                <a:solidFill>
                  <a:schemeClr val="accent2"/>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fld id="{313880FF-B11A-4FA9-B5CC-7226C1B8517C}"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1369952215"/>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2"/>
            <a:ext cx="9804932" cy="10919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991250"/>
            <a:ext cx="9804932" cy="5012161"/>
          </a:xfrm>
        </p:spPr>
        <p:txBody>
          <a:bodyPr/>
          <a:lstStyle>
            <a:lvl1pPr marL="0" indent="0" algn="l">
              <a:buNone/>
              <a:defRPr/>
            </a:lvl1pPr>
            <a:lvl2pPr marL="294117" indent="-294117">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438083158"/>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chemeClr val="accent5"/>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33437" y="1988907"/>
            <a:ext cx="4839344" cy="5002200"/>
          </a:xfrm>
        </p:spPr>
        <p:txBody>
          <a:bodyPr/>
          <a:lstStyle>
            <a:lvl4pPr marL="595236" indent="-30112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5427823" y="1988907"/>
            <a:ext cx="4839344" cy="5002200"/>
          </a:xfrm>
        </p:spPr>
        <p:txBody>
          <a:bodyPr/>
          <a:lstStyle/>
          <a:p>
            <a:r>
              <a:rPr lang="en-US" smtClean="0"/>
              <a:t>Click icon to add chart</a:t>
            </a:r>
            <a:endParaRPr lang="en-GB" dirty="0"/>
          </a:p>
        </p:txBody>
      </p:sp>
    </p:spTree>
    <p:extLst>
      <p:ext uri="{BB962C8B-B14F-4D97-AF65-F5344CB8AC3E}">
        <p14:creationId xmlns:p14="http://schemas.microsoft.com/office/powerpoint/2010/main" val="1874397920"/>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lvl1pPr>
            <a:lvl2pPr marL="294117" indent="-294117">
              <a:buFont typeface="Arial" pitchFamily="34" charset="0"/>
              <a:buChar char="•"/>
              <a:tabLst/>
              <a:defRPr/>
            </a:lvl2pPr>
            <a:lvl3pPr marL="294117" indent="-294117">
              <a:buFont typeface="Arial" pitchFamily="34" charset="0"/>
              <a:buChar char="•"/>
              <a:defRPr i="1"/>
            </a:lvl3pPr>
            <a:lvl4pPr marL="595236" indent="-301120">
              <a:buFont typeface="Arial" pitchFamily="34" charset="0"/>
              <a:buChar char="−"/>
              <a:defRPr i="0"/>
            </a:lvl4pPr>
            <a:lvl5pPr marL="889353" indent="-294117">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432771425"/>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alifica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591" y="2468236"/>
            <a:ext cx="4818303" cy="1985000"/>
          </a:xfrm>
        </p:spPr>
        <p:txBody>
          <a:bodyPr/>
          <a:lstStyle>
            <a:lvl1pPr marL="0" indent="0">
              <a:spcBef>
                <a:spcPts val="662"/>
              </a:spcBef>
              <a:buNone/>
              <a:defRPr b="0"/>
            </a:lvl1pPr>
            <a:lvl2pPr marL="299369" indent="-299369">
              <a:spcBef>
                <a:spcPts val="662"/>
              </a:spcBef>
              <a:buFont typeface="Arial" pitchFamily="34" charset="0"/>
              <a:buChar char="•"/>
              <a:tabLst/>
              <a:defRPr/>
            </a:lvl2pPr>
            <a:lvl3pPr marL="302871" indent="-302871">
              <a:spcBef>
                <a:spcPts val="662"/>
              </a:spcBef>
              <a:buFont typeface="Arial" pitchFamily="34" charset="0"/>
              <a:buChar char="•"/>
              <a:defRPr i="1"/>
            </a:lvl3pPr>
            <a:lvl4pPr marL="589985" indent="-290615">
              <a:spcBef>
                <a:spcPts val="662"/>
              </a:spcBef>
              <a:buFont typeface="Arial" pitchFamily="34" charset="0"/>
              <a:buChar char="−"/>
              <a:defRPr i="0"/>
            </a:lvl4pPr>
            <a:lvl5pPr marL="889353" indent="-299369">
              <a:spcBef>
                <a:spcPts val="662"/>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9" name="Text Placeholder 8"/>
          <p:cNvSpPr>
            <a:spLocks noGrp="1"/>
          </p:cNvSpPr>
          <p:nvPr>
            <p:ph type="body" sz="quarter" idx="14"/>
          </p:nvPr>
        </p:nvSpPr>
        <p:spPr>
          <a:xfrm>
            <a:off x="434592" y="1995568"/>
            <a:ext cx="4818303" cy="393898"/>
          </a:xfrm>
          <a:solidFill>
            <a:schemeClr val="accent3"/>
          </a:solidFill>
        </p:spPr>
        <p:txBody>
          <a:bodyPr anchor="ctr" anchorCtr="0"/>
          <a:lstStyle>
            <a:lvl1pPr marL="96289" indent="0">
              <a:buNone/>
              <a:defRPr>
                <a:solidFill>
                  <a:schemeClr val="bg1"/>
                </a:solidFill>
              </a:defRPr>
            </a:lvl1pPr>
          </a:lstStyle>
          <a:p>
            <a:pPr lvl="0"/>
            <a:r>
              <a:rPr lang="en-US" smtClean="0"/>
              <a:t>Click to edit Master text styles</a:t>
            </a:r>
          </a:p>
        </p:txBody>
      </p:sp>
      <p:sp>
        <p:nvSpPr>
          <p:cNvPr id="10" name="Content Placeholder 2"/>
          <p:cNvSpPr>
            <a:spLocks noGrp="1"/>
          </p:cNvSpPr>
          <p:nvPr>
            <p:ph idx="15"/>
          </p:nvPr>
        </p:nvSpPr>
        <p:spPr>
          <a:xfrm>
            <a:off x="434591" y="4948882"/>
            <a:ext cx="4818303" cy="1985000"/>
          </a:xfrm>
        </p:spPr>
        <p:txBody>
          <a:bodyPr/>
          <a:lstStyle>
            <a:lvl1pPr marL="0" indent="0">
              <a:spcBef>
                <a:spcPts val="662"/>
              </a:spcBef>
              <a:buNone/>
              <a:defRPr b="0"/>
            </a:lvl1pPr>
            <a:lvl2pPr marL="299369" indent="-299369">
              <a:spcBef>
                <a:spcPts val="662"/>
              </a:spcBef>
              <a:buFont typeface="Arial" pitchFamily="34" charset="0"/>
              <a:buChar char="•"/>
              <a:tabLst/>
              <a:defRPr/>
            </a:lvl2pPr>
            <a:lvl3pPr marL="302871" indent="-302871">
              <a:spcBef>
                <a:spcPts val="662"/>
              </a:spcBef>
              <a:buFont typeface="Arial" pitchFamily="34" charset="0"/>
              <a:buChar char="•"/>
              <a:defRPr i="1"/>
            </a:lvl3pPr>
            <a:lvl4pPr marL="589985" indent="-290615">
              <a:spcBef>
                <a:spcPts val="662"/>
              </a:spcBef>
              <a:buFont typeface="Arial" pitchFamily="34" charset="0"/>
              <a:buChar char="−"/>
              <a:defRPr i="0"/>
            </a:lvl4pPr>
            <a:lvl5pPr marL="889353" indent="-299369">
              <a:spcBef>
                <a:spcPts val="662"/>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6"/>
          </p:nvPr>
        </p:nvSpPr>
        <p:spPr>
          <a:xfrm>
            <a:off x="434592" y="4476214"/>
            <a:ext cx="4818303" cy="393898"/>
          </a:xfrm>
          <a:solidFill>
            <a:schemeClr val="accent3"/>
          </a:solidFill>
        </p:spPr>
        <p:txBody>
          <a:bodyPr anchor="ctr" anchorCtr="0"/>
          <a:lstStyle>
            <a:lvl1pPr marL="96289" indent="0">
              <a:buNone/>
              <a:defRPr>
                <a:solidFill>
                  <a:schemeClr val="bg1"/>
                </a:solidFill>
              </a:defRPr>
            </a:lvl1pPr>
          </a:lstStyle>
          <a:p>
            <a:pPr lvl="0"/>
            <a:r>
              <a:rPr lang="en-US" smtClean="0"/>
              <a:t>Click to edit Master text styles</a:t>
            </a:r>
          </a:p>
        </p:txBody>
      </p:sp>
      <p:sp>
        <p:nvSpPr>
          <p:cNvPr id="12" name="Content Placeholder 2"/>
          <p:cNvSpPr>
            <a:spLocks noGrp="1"/>
          </p:cNvSpPr>
          <p:nvPr>
            <p:ph idx="17"/>
          </p:nvPr>
        </p:nvSpPr>
        <p:spPr>
          <a:xfrm>
            <a:off x="5401340" y="2468236"/>
            <a:ext cx="4818303" cy="1985000"/>
          </a:xfrm>
        </p:spPr>
        <p:txBody>
          <a:bodyPr/>
          <a:lstStyle>
            <a:lvl1pPr marL="0" indent="0">
              <a:spcBef>
                <a:spcPts val="662"/>
              </a:spcBef>
              <a:buNone/>
              <a:defRPr b="0"/>
            </a:lvl1pPr>
            <a:lvl2pPr marL="299369" indent="-299369">
              <a:spcBef>
                <a:spcPts val="662"/>
              </a:spcBef>
              <a:buFont typeface="Arial" pitchFamily="34" charset="0"/>
              <a:buChar char="•"/>
              <a:tabLst/>
              <a:defRPr/>
            </a:lvl2pPr>
            <a:lvl3pPr marL="302871" indent="-302871">
              <a:spcBef>
                <a:spcPts val="662"/>
              </a:spcBef>
              <a:buFont typeface="Arial" pitchFamily="34" charset="0"/>
              <a:buChar char="•"/>
              <a:defRPr i="1"/>
            </a:lvl3pPr>
            <a:lvl4pPr marL="589985" indent="-290615">
              <a:spcBef>
                <a:spcPts val="662"/>
              </a:spcBef>
              <a:buFont typeface="Arial" pitchFamily="34" charset="0"/>
              <a:buChar char="−"/>
              <a:defRPr i="0"/>
            </a:lvl4pPr>
            <a:lvl5pPr marL="889353" indent="-299369">
              <a:spcBef>
                <a:spcPts val="662"/>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8"/>
          <p:cNvSpPr>
            <a:spLocks noGrp="1"/>
          </p:cNvSpPr>
          <p:nvPr>
            <p:ph type="body" sz="quarter" idx="18"/>
          </p:nvPr>
        </p:nvSpPr>
        <p:spPr>
          <a:xfrm>
            <a:off x="5401340" y="1995568"/>
            <a:ext cx="4818303" cy="393898"/>
          </a:xfrm>
          <a:solidFill>
            <a:schemeClr val="accent3"/>
          </a:solidFill>
        </p:spPr>
        <p:txBody>
          <a:bodyPr anchor="ctr" anchorCtr="0"/>
          <a:lstStyle>
            <a:lvl1pPr marL="96289" indent="0">
              <a:buNone/>
              <a:defRPr>
                <a:solidFill>
                  <a:schemeClr val="bg1"/>
                </a:solidFill>
              </a:defRPr>
            </a:lvl1pPr>
          </a:lstStyle>
          <a:p>
            <a:pPr lvl="0"/>
            <a:r>
              <a:rPr lang="en-US" smtClean="0"/>
              <a:t>Click to edit Master text styles</a:t>
            </a:r>
          </a:p>
        </p:txBody>
      </p:sp>
      <p:sp>
        <p:nvSpPr>
          <p:cNvPr id="14" name="Content Placeholder 2"/>
          <p:cNvSpPr>
            <a:spLocks noGrp="1"/>
          </p:cNvSpPr>
          <p:nvPr>
            <p:ph idx="19"/>
          </p:nvPr>
        </p:nvSpPr>
        <p:spPr>
          <a:xfrm>
            <a:off x="5401340" y="4948882"/>
            <a:ext cx="4818303" cy="1985000"/>
          </a:xfrm>
        </p:spPr>
        <p:txBody>
          <a:bodyPr/>
          <a:lstStyle>
            <a:lvl1pPr marL="0" indent="0">
              <a:spcBef>
                <a:spcPts val="662"/>
              </a:spcBef>
              <a:buNone/>
              <a:defRPr b="0"/>
            </a:lvl1pPr>
            <a:lvl2pPr marL="299369" indent="-299369">
              <a:spcBef>
                <a:spcPts val="662"/>
              </a:spcBef>
              <a:buFont typeface="Arial" pitchFamily="34" charset="0"/>
              <a:buChar char="•"/>
              <a:tabLst/>
              <a:defRPr/>
            </a:lvl2pPr>
            <a:lvl3pPr marL="302871" indent="-302871">
              <a:spcBef>
                <a:spcPts val="662"/>
              </a:spcBef>
              <a:buFont typeface="Arial" pitchFamily="34" charset="0"/>
              <a:buChar char="•"/>
              <a:defRPr i="1"/>
            </a:lvl3pPr>
            <a:lvl4pPr marL="589985" indent="-290615">
              <a:spcBef>
                <a:spcPts val="662"/>
              </a:spcBef>
              <a:buFont typeface="Arial" pitchFamily="34" charset="0"/>
              <a:buChar char="−"/>
              <a:defRPr i="0"/>
            </a:lvl4pPr>
            <a:lvl5pPr marL="889353" indent="-299369">
              <a:spcBef>
                <a:spcPts val="662"/>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8"/>
          <p:cNvSpPr>
            <a:spLocks noGrp="1"/>
          </p:cNvSpPr>
          <p:nvPr>
            <p:ph type="body" sz="quarter" idx="20"/>
          </p:nvPr>
        </p:nvSpPr>
        <p:spPr>
          <a:xfrm>
            <a:off x="5401340" y="4476214"/>
            <a:ext cx="4818303" cy="393898"/>
          </a:xfrm>
          <a:solidFill>
            <a:schemeClr val="accent3"/>
          </a:solidFill>
        </p:spPr>
        <p:txBody>
          <a:bodyPr anchor="ctr" anchorCtr="0"/>
          <a:lstStyle>
            <a:lvl1pPr marL="96289" indent="0">
              <a:buNone/>
              <a:defRPr>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539041888"/>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 y="1995036"/>
            <a:ext cx="4744674" cy="5002756"/>
          </a:xfrm>
        </p:spPr>
        <p:txBody>
          <a:bodyPr/>
          <a:lstStyle>
            <a:lvl1pPr marL="0" indent="0">
              <a:buNone/>
              <a:defRPr b="0"/>
            </a:lvl1pPr>
            <a:lvl2pPr marL="294117" indent="-294117">
              <a:buFont typeface="Arial" pitchFamily="34" charset="0"/>
              <a:buChar char="•"/>
              <a:tabLst/>
              <a:defRPr/>
            </a:lvl2pPr>
            <a:lvl3pPr marL="294117" indent="-294117">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4744674"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4744674" cy="1068903"/>
          </a:xfrm>
        </p:spPr>
        <p:txBody>
          <a:bodyPr>
            <a:normAutofit/>
          </a:bodyPr>
          <a:lstStyle>
            <a:lvl1pPr marL="0" indent="0">
              <a:buNone/>
              <a:defRPr sz="3308"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793631729"/>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442" y="1999254"/>
            <a:ext cx="5400026" cy="4618260"/>
          </a:xfrm>
        </p:spPr>
        <p:txBody>
          <a:bodyPr/>
          <a:lstStyle>
            <a:lvl1pPr marL="0" indent="0">
              <a:buNone/>
              <a:defRPr b="0"/>
            </a:lvl1pPr>
            <a:lvl2pPr marL="294117" indent="-294117">
              <a:buFont typeface="Arial" pitchFamily="34" charset="0"/>
              <a:buChar char="•"/>
              <a:tabLst/>
              <a:defRPr/>
            </a:lvl2pPr>
            <a:lvl3pPr marL="294117" indent="-294117">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13"/>
          </p:nvPr>
        </p:nvSpPr>
        <p:spPr>
          <a:xfrm>
            <a:off x="662441" y="796703"/>
            <a:ext cx="5400329" cy="1202550"/>
          </a:xfrm>
        </p:spPr>
        <p:txBody>
          <a:bodyPr anchor="ctr" anchorCtr="0">
            <a:normAutofit/>
          </a:bodyPr>
          <a:lstStyle>
            <a:lvl1pPr marL="0" indent="0">
              <a:buNone/>
              <a:defRPr sz="3308"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fr-FR" smtClean="0">
                <a:solidFill>
                  <a:prstClr val="white"/>
                </a:solidFill>
              </a:rPr>
              <a:t>© 2016 Deloitte Touche Tohmatsu India LLP</a:t>
            </a:r>
            <a:endParaRPr lang="en-GB" dirty="0">
              <a:solidFill>
                <a:prstClr val="white"/>
              </a:solidFill>
            </a:endParaRPr>
          </a:p>
        </p:txBody>
      </p:sp>
    </p:spTree>
    <p:extLst>
      <p:ext uri="{BB962C8B-B14F-4D97-AF65-F5344CB8AC3E}">
        <p14:creationId xmlns:p14="http://schemas.microsoft.com/office/powerpoint/2010/main" val="1376978513"/>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25541"/>
            <a:ext cx="8001391" cy="6603917"/>
          </a:xfrm>
        </p:spPr>
        <p:txBody>
          <a:bodyPr>
            <a:no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fr-FR" smtClean="0">
                <a:solidFill>
                  <a:prstClr val="white"/>
                </a:solidFill>
              </a:rPr>
              <a:t>© 2016 Deloitte Touche Tohmatsu India LLP</a:t>
            </a:r>
            <a:endParaRPr lang="en-GB" dirty="0">
              <a:solidFill>
                <a:prstClr val="white"/>
              </a:solidFill>
            </a:endParaRPr>
          </a:p>
        </p:txBody>
      </p:sp>
    </p:spTree>
    <p:extLst>
      <p:ext uri="{BB962C8B-B14F-4D97-AF65-F5344CB8AC3E}">
        <p14:creationId xmlns:p14="http://schemas.microsoft.com/office/powerpoint/2010/main" val="783225261"/>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25541"/>
            <a:ext cx="8001391" cy="6603917"/>
          </a:xfrm>
        </p:spPr>
        <p:txBody>
          <a:bodyPr>
            <a:no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fr-FR" smtClean="0">
                <a:solidFill>
                  <a:prstClr val="white"/>
                </a:solidFill>
              </a:rPr>
              <a:t>© 2016 Deloitte Touche Tohmatsu India LLP</a:t>
            </a:r>
            <a:endParaRPr lang="en-GB" dirty="0">
              <a:solidFill>
                <a:prstClr val="white"/>
              </a:solidFill>
            </a:endParaRPr>
          </a:p>
        </p:txBody>
      </p:sp>
    </p:spTree>
    <p:extLst>
      <p:ext uri="{BB962C8B-B14F-4D97-AF65-F5344CB8AC3E}">
        <p14:creationId xmlns:p14="http://schemas.microsoft.com/office/powerpoint/2010/main" val="1065432928"/>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25541"/>
            <a:ext cx="8001391" cy="6603917"/>
          </a:xfrm>
        </p:spPr>
        <p:txBody>
          <a:bodyPr>
            <a:no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fr-FR" smtClean="0">
                <a:solidFill>
                  <a:prstClr val="white"/>
                </a:solidFill>
              </a:rPr>
              <a:t>© 2016 Deloitte Touche Tohmatsu India LLP</a:t>
            </a:r>
            <a:endParaRPr lang="en-GB" dirty="0">
              <a:solidFill>
                <a:prstClr val="white"/>
              </a:solidFill>
            </a:endParaRPr>
          </a:p>
        </p:txBody>
      </p:sp>
    </p:spTree>
    <p:extLst>
      <p:ext uri="{BB962C8B-B14F-4D97-AF65-F5344CB8AC3E}">
        <p14:creationId xmlns:p14="http://schemas.microsoft.com/office/powerpoint/2010/main" val="3572276929"/>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 y="1999254"/>
            <a:ext cx="9804932" cy="4792661"/>
          </a:xfrm>
        </p:spPr>
        <p:txBody>
          <a:bodyPr>
            <a:noAutofit/>
          </a:bodyPr>
          <a:lstStyle>
            <a:lvl1pPr marL="0" indent="0">
              <a:spcBef>
                <a:spcPts val="1985"/>
              </a:spcBef>
              <a:spcAft>
                <a:spcPts val="0"/>
              </a:spcAft>
              <a:buNone/>
              <a:defRPr sz="1985" b="0">
                <a:solidFill>
                  <a:schemeClr val="bg1"/>
                </a:solidFill>
              </a:defRPr>
            </a:lvl1pPr>
            <a:lvl2pPr marL="295868" indent="-295868">
              <a:spcBef>
                <a:spcPts val="662"/>
              </a:spcBef>
              <a:spcAft>
                <a:spcPts val="0"/>
              </a:spcAft>
              <a:buFont typeface="Arial" pitchFamily="34" charset="0"/>
              <a:buChar char="•"/>
              <a:tabLst/>
              <a:defRPr sz="1985" b="0">
                <a:solidFill>
                  <a:schemeClr val="bg1"/>
                </a:solidFill>
              </a:defRPr>
            </a:lvl2pPr>
            <a:lvl3pPr marL="302871" indent="-302871">
              <a:spcBef>
                <a:spcPts val="662"/>
              </a:spcBef>
              <a:spcAft>
                <a:spcPts val="0"/>
              </a:spcAft>
              <a:buFont typeface="Arial" pitchFamily="34" charset="0"/>
              <a:buChar char="•"/>
              <a:defRPr sz="1985" b="0">
                <a:solidFill>
                  <a:schemeClr val="bg1"/>
                </a:solidFill>
              </a:defRPr>
            </a:lvl3pPr>
            <a:lvl4pPr>
              <a:spcBef>
                <a:spcPts val="662"/>
              </a:spcBef>
              <a:spcAft>
                <a:spcPts val="0"/>
              </a:spcAft>
              <a:buFont typeface="Arial" pitchFamily="34" charset="0"/>
              <a:buChar char="−"/>
              <a:defRPr sz="1985" b="0">
                <a:solidFill>
                  <a:schemeClr val="bg1"/>
                </a:solidFill>
              </a:defRPr>
            </a:lvl4pPr>
            <a:lvl5pPr marL="889353" indent="-294117">
              <a:spcBef>
                <a:spcPts val="662"/>
              </a:spcBef>
              <a:spcAft>
                <a:spcPts val="0"/>
              </a:spcAft>
              <a:buFont typeface="Arial" pitchFamily="34" charset="0"/>
              <a:buChar char="−"/>
              <a:defRPr sz="1985"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5540"/>
            <a:ext cx="9804932" cy="1589555"/>
          </a:xfrm>
          <a:prstGeom prst="rect">
            <a:avLst/>
          </a:prstGeom>
        </p:spPr>
        <p:txBody>
          <a:bodyPr vert="horz" lIns="0" tIns="0" rIns="0" bIns="0" rtlCol="0" anchor="t" anchorCtr="0">
            <a:normAutofit/>
          </a:bodyPr>
          <a:lstStyle>
            <a:lvl1pPr>
              <a:defRPr sz="3308">
                <a:solidFill>
                  <a:schemeClr val="accent3"/>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6"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fr-FR" smtClean="0">
                <a:solidFill>
                  <a:prstClr val="white"/>
                </a:solidFill>
              </a:rPr>
              <a:t>© 2016 Deloitte Touche Tohmatsu India LLP</a:t>
            </a:r>
            <a:endParaRPr lang="en-GB" dirty="0">
              <a:solidFill>
                <a:prstClr val="white"/>
              </a:solidFill>
            </a:endParaRPr>
          </a:p>
        </p:txBody>
      </p:sp>
    </p:spTree>
    <p:extLst>
      <p:ext uri="{BB962C8B-B14F-4D97-AF65-F5344CB8AC3E}">
        <p14:creationId xmlns:p14="http://schemas.microsoft.com/office/powerpoint/2010/main" val="162897143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8" cy="4684787"/>
          </a:xfrm>
        </p:spPr>
        <p:txBody>
          <a:bodyPr anchor="t">
            <a:noAutofit/>
          </a:bodyPr>
          <a:lstStyle>
            <a:lvl1pPr algn="l">
              <a:defRPr sz="6422"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chemeClr val="bg1"/>
                </a:solidFill>
              </a:defRPr>
            </a:lvl1pPr>
          </a:lstStyle>
          <a:p>
            <a:r>
              <a:rPr lang="en-GB"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828321272"/>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8601036"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a:solidFill>
                <a:prstClr val="white"/>
              </a:solidFill>
            </a:endParaRPr>
          </a:p>
        </p:txBody>
      </p:sp>
      <p:sp>
        <p:nvSpPr>
          <p:cNvPr id="3" name="Content Placeholder 2"/>
          <p:cNvSpPr>
            <a:spLocks noGrp="1"/>
          </p:cNvSpPr>
          <p:nvPr>
            <p:ph idx="1"/>
          </p:nvPr>
        </p:nvSpPr>
        <p:spPr>
          <a:xfrm>
            <a:off x="432634" y="1999254"/>
            <a:ext cx="9804932" cy="4792661"/>
          </a:xfrm>
        </p:spPr>
        <p:txBody>
          <a:bodyPr>
            <a:noAutofit/>
          </a:bodyPr>
          <a:lstStyle>
            <a:lvl1pPr marL="0" indent="0">
              <a:spcBef>
                <a:spcPts val="1985"/>
              </a:spcBef>
              <a:spcAft>
                <a:spcPts val="0"/>
              </a:spcAft>
              <a:buNone/>
              <a:defRPr sz="1985" b="0">
                <a:solidFill>
                  <a:schemeClr val="tx2"/>
                </a:solidFill>
              </a:defRPr>
            </a:lvl1pPr>
            <a:lvl2pPr marL="295868" indent="-295868">
              <a:spcBef>
                <a:spcPts val="662"/>
              </a:spcBef>
              <a:spcAft>
                <a:spcPts val="0"/>
              </a:spcAft>
              <a:buFont typeface="Arial" pitchFamily="34" charset="0"/>
              <a:buChar char="•"/>
              <a:tabLst/>
              <a:defRPr sz="1985" b="0">
                <a:solidFill>
                  <a:schemeClr val="tx2"/>
                </a:solidFill>
              </a:defRPr>
            </a:lvl2pPr>
            <a:lvl3pPr marL="302871" indent="-302871">
              <a:spcBef>
                <a:spcPts val="662"/>
              </a:spcBef>
              <a:spcAft>
                <a:spcPts val="0"/>
              </a:spcAft>
              <a:buFont typeface="Arial" pitchFamily="34" charset="0"/>
              <a:buChar char="•"/>
              <a:defRPr sz="1985" b="0">
                <a:solidFill>
                  <a:schemeClr val="tx2"/>
                </a:solidFill>
              </a:defRPr>
            </a:lvl3pPr>
            <a:lvl4pPr>
              <a:spcBef>
                <a:spcPts val="662"/>
              </a:spcBef>
              <a:spcAft>
                <a:spcPts val="0"/>
              </a:spcAft>
              <a:buFont typeface="Arial" pitchFamily="34" charset="0"/>
              <a:buChar char="−"/>
              <a:defRPr sz="1985" b="0">
                <a:solidFill>
                  <a:schemeClr val="tx2"/>
                </a:solidFill>
              </a:defRPr>
            </a:lvl4pPr>
            <a:lvl5pPr marL="889353" indent="-294117">
              <a:spcBef>
                <a:spcPts val="662"/>
              </a:spcBef>
              <a:spcAft>
                <a:spcPts val="0"/>
              </a:spcAft>
              <a:buFont typeface="Arial" pitchFamily="34" charset="0"/>
              <a:buChar char="−"/>
              <a:defRPr sz="1985"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5540"/>
            <a:ext cx="9804932" cy="1589555"/>
          </a:xfrm>
          <a:prstGeom prst="rect">
            <a:avLst/>
          </a:prstGeom>
        </p:spPr>
        <p:txBody>
          <a:bodyPr vert="horz" lIns="0" tIns="0" rIns="0" bIns="0" rtlCol="0" anchor="t" anchorCtr="0">
            <a:normAutofit/>
          </a:bodyPr>
          <a:lstStyle>
            <a:lvl1pPr>
              <a:defRPr sz="3308">
                <a:solidFill>
                  <a:schemeClr val="accent2"/>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808343071"/>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999254"/>
            <a:ext cx="9836859" cy="1073149"/>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fr-FR" smtClean="0">
                <a:solidFill>
                  <a:prstClr val="white"/>
                </a:solidFill>
              </a:rPr>
              <a:t>© 2016 Deloitte Touche Tohmatsu India LLP</a:t>
            </a:r>
            <a:endParaRPr lang="en-GB" dirty="0">
              <a:solidFill>
                <a:prstClr val="white"/>
              </a:solidFill>
            </a:endParaRPr>
          </a:p>
        </p:txBody>
      </p:sp>
      <p:sp>
        <p:nvSpPr>
          <p:cNvPr id="6" name="Text Placeholder 5"/>
          <p:cNvSpPr>
            <a:spLocks noGrp="1"/>
          </p:cNvSpPr>
          <p:nvPr>
            <p:ph type="body" sz="quarter" idx="10"/>
          </p:nvPr>
        </p:nvSpPr>
        <p:spPr>
          <a:xfrm>
            <a:off x="417526" y="3074291"/>
            <a:ext cx="9853622" cy="3528977"/>
          </a:xfrm>
        </p:spPr>
        <p:txBody>
          <a:bodyPr>
            <a:noAutofit/>
          </a:bodyPr>
          <a:lstStyle>
            <a:lvl1pPr marL="0" indent="0">
              <a:buNone/>
              <a:defRPr sz="6617">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289329098"/>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999254"/>
            <a:ext cx="9836859" cy="1073149"/>
          </a:xfrm>
        </p:spPr>
        <p:txBody>
          <a:bodyPr anchor="t">
            <a:noAutofit/>
          </a:bodyPr>
          <a:lstStyle>
            <a:lvl1pPr algn="l">
              <a:defRPr sz="6617" b="0" cap="none" baseline="0">
                <a:solidFill>
                  <a:schemeClr val="accent3"/>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fr-FR" smtClean="0">
                <a:solidFill>
                  <a:prstClr val="white"/>
                </a:solidFill>
              </a:rPr>
              <a:t>© 2016 Deloitte Touche Tohmatsu India LLP</a:t>
            </a:r>
            <a:endParaRPr lang="en-GB" dirty="0">
              <a:solidFill>
                <a:prstClr val="white"/>
              </a:solidFill>
            </a:endParaRPr>
          </a:p>
        </p:txBody>
      </p:sp>
      <p:sp>
        <p:nvSpPr>
          <p:cNvPr id="6" name="Text Placeholder 5"/>
          <p:cNvSpPr>
            <a:spLocks noGrp="1"/>
          </p:cNvSpPr>
          <p:nvPr>
            <p:ph type="body" sz="quarter" idx="10"/>
          </p:nvPr>
        </p:nvSpPr>
        <p:spPr>
          <a:xfrm>
            <a:off x="417526" y="3074291"/>
            <a:ext cx="9853622" cy="3528977"/>
          </a:xfrm>
        </p:spPr>
        <p:txBody>
          <a:bodyPr>
            <a:noAutofit/>
          </a:bodyPr>
          <a:lstStyle>
            <a:lvl1pPr marL="0" indent="0">
              <a:buNone/>
              <a:defRPr sz="6617">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10293430"/>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999254"/>
            <a:ext cx="9836859" cy="1073149"/>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fr-FR" smtClean="0">
                <a:solidFill>
                  <a:prstClr val="white"/>
                </a:solidFill>
              </a:rPr>
              <a:t>© 2016 Deloitte Touche Tohmatsu India LLP</a:t>
            </a:r>
            <a:endParaRPr lang="en-GB" dirty="0">
              <a:solidFill>
                <a:prstClr val="white"/>
              </a:solidFill>
            </a:endParaRPr>
          </a:p>
        </p:txBody>
      </p:sp>
      <p:sp>
        <p:nvSpPr>
          <p:cNvPr id="6" name="Text Placeholder 5"/>
          <p:cNvSpPr>
            <a:spLocks noGrp="1"/>
          </p:cNvSpPr>
          <p:nvPr>
            <p:ph type="body" sz="quarter" idx="10"/>
          </p:nvPr>
        </p:nvSpPr>
        <p:spPr>
          <a:xfrm>
            <a:off x="417526" y="3074291"/>
            <a:ext cx="9853622" cy="3528977"/>
          </a:xfrm>
        </p:spPr>
        <p:txBody>
          <a:bodyPr>
            <a:noAutofit/>
          </a:bodyPr>
          <a:lstStyle>
            <a:lvl1pPr marL="0" indent="0">
              <a:buNone/>
              <a:defRPr sz="6617">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57260447"/>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87" y="1999254"/>
            <a:ext cx="9758954" cy="836809"/>
          </a:xfrm>
        </p:spPr>
        <p:txBody>
          <a:bodyPr anchor="t">
            <a:noAutofit/>
          </a:bodyPr>
          <a:lstStyle>
            <a:lvl1pPr algn="l">
              <a:defRPr sz="5293"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6" name="Text Placeholder 5"/>
          <p:cNvSpPr>
            <a:spLocks noGrp="1"/>
          </p:cNvSpPr>
          <p:nvPr>
            <p:ph type="body" sz="quarter" idx="10"/>
          </p:nvPr>
        </p:nvSpPr>
        <p:spPr>
          <a:xfrm>
            <a:off x="428688" y="2836062"/>
            <a:ext cx="9758954" cy="3528977"/>
          </a:xfrm>
        </p:spPr>
        <p:txBody>
          <a:bodyPr>
            <a:noAutofit/>
          </a:bodyPr>
          <a:lstStyle>
            <a:lvl1pPr marL="0" indent="0">
              <a:buNone/>
              <a:defRPr sz="5293">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3294800317"/>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88" y="1999254"/>
            <a:ext cx="3245521" cy="600468"/>
          </a:xfrm>
        </p:spPr>
        <p:txBody>
          <a:bodyPr anchor="t">
            <a:noAutofit/>
          </a:bodyPr>
          <a:lstStyle>
            <a:lvl1pPr algn="l">
              <a:defRPr sz="397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6" name="Text Placeholder 5"/>
          <p:cNvSpPr>
            <a:spLocks noGrp="1"/>
          </p:cNvSpPr>
          <p:nvPr>
            <p:ph type="body" sz="quarter" idx="10"/>
          </p:nvPr>
        </p:nvSpPr>
        <p:spPr>
          <a:xfrm>
            <a:off x="428688" y="2618056"/>
            <a:ext cx="3245520" cy="3920677"/>
          </a:xfrm>
        </p:spPr>
        <p:txBody>
          <a:bodyPr>
            <a:noAutofit/>
          </a:bodyPr>
          <a:lstStyle>
            <a:lvl1pPr marL="0" indent="0">
              <a:buNone/>
              <a:defRPr sz="3970">
                <a:solidFill>
                  <a:srgbClr val="575757"/>
                </a:solidFill>
              </a:defRPr>
            </a:lvl1pPr>
          </a:lstStyle>
          <a:p>
            <a:pPr lvl="0"/>
            <a:r>
              <a:rPr lang="en-US" smtClean="0"/>
              <a:t>Click to edit Master text styles</a:t>
            </a:r>
          </a:p>
        </p:txBody>
      </p:sp>
    </p:spTree>
    <p:extLst>
      <p:ext uri="{BB962C8B-B14F-4D97-AF65-F5344CB8AC3E}">
        <p14:creationId xmlns:p14="http://schemas.microsoft.com/office/powerpoint/2010/main" val="3574830681"/>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606379732"/>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182801" y="801940"/>
            <a:ext cx="6312188" cy="5955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439794" y="6466942"/>
            <a:ext cx="4904524" cy="557614"/>
          </a:xfrm>
          <a:prstGeom prst="rect">
            <a:avLst/>
          </a:prstGeom>
        </p:spPr>
        <p:txBody>
          <a:bodyPr lIns="0" tIns="0" rIns="0" bIns="0" anchor="b" anchorCtr="0">
            <a:noAutofit/>
          </a:bodyPr>
          <a:lstStyle>
            <a:lvl1pPr marL="0" indent="0" algn="l">
              <a:lnSpc>
                <a:spcPct val="100000"/>
              </a:lnSpc>
              <a:spcAft>
                <a:spcPts val="0"/>
              </a:spcAft>
              <a:buNone/>
              <a:defRPr sz="1985" b="1">
                <a:solidFill>
                  <a:schemeClr val="tx1"/>
                </a:solidFill>
              </a:defRPr>
            </a:lvl1pPr>
            <a:lvl2pPr marL="0" indent="0" algn="l">
              <a:buNone/>
              <a:defRPr sz="1764" b="0"/>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39794" y="7037652"/>
            <a:ext cx="4904525" cy="329124"/>
          </a:xfrm>
          <a:prstGeom prst="rect">
            <a:avLst/>
          </a:prstGeom>
        </p:spPr>
        <p:txBody>
          <a:bodyPr/>
          <a:lstStyle>
            <a:lvl1pPr>
              <a:spcAft>
                <a:spcPts val="0"/>
              </a:spcAft>
              <a:defRPr sz="1103">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val="19025691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508">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88" y="379649"/>
            <a:ext cx="4186383" cy="1022745"/>
          </a:xfrm>
          <a:prstGeom prst="rect">
            <a:avLst/>
          </a:prstGeom>
        </p:spPr>
      </p:pic>
      <p:sp>
        <p:nvSpPr>
          <p:cNvPr id="2" name="Title 1"/>
          <p:cNvSpPr>
            <a:spLocks noGrp="1"/>
          </p:cNvSpPr>
          <p:nvPr>
            <p:ph type="ctrTitle"/>
          </p:nvPr>
        </p:nvSpPr>
        <p:spPr>
          <a:xfrm>
            <a:off x="434456" y="1809432"/>
            <a:ext cx="6245952" cy="2759797"/>
          </a:xfrm>
        </p:spPr>
        <p:txBody>
          <a:bodyPr>
            <a:noAutofit/>
          </a:bodyPr>
          <a:lstStyle>
            <a:lvl1pPr>
              <a:defRPr sz="305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4456" y="4889115"/>
            <a:ext cx="6245419" cy="1176937"/>
          </a:xfrm>
        </p:spPr>
        <p:txBody>
          <a:bodyPr>
            <a:normAutofit/>
          </a:bodyPr>
          <a:lstStyle>
            <a:lvl1pPr marL="0" indent="0" algn="l">
              <a:lnSpc>
                <a:spcPct val="120000"/>
              </a:lnSpc>
              <a:spcBef>
                <a:spcPts val="0"/>
              </a:spcBef>
              <a:spcAft>
                <a:spcPts val="0"/>
              </a:spcAft>
              <a:buNone/>
              <a:defRPr sz="1124" b="0">
                <a:solidFill>
                  <a:srgbClr val="575757"/>
                </a:solidFill>
              </a:defRPr>
            </a:lvl1pPr>
            <a:lvl2pPr marL="367048" indent="0" algn="ctr">
              <a:buNone/>
              <a:defRPr>
                <a:solidFill>
                  <a:schemeClr val="tx1">
                    <a:tint val="75000"/>
                  </a:schemeClr>
                </a:solidFill>
              </a:defRPr>
            </a:lvl2pPr>
            <a:lvl3pPr marL="734095" indent="0" algn="ctr">
              <a:buNone/>
              <a:defRPr>
                <a:solidFill>
                  <a:schemeClr val="tx1">
                    <a:tint val="75000"/>
                  </a:schemeClr>
                </a:solidFill>
              </a:defRPr>
            </a:lvl3pPr>
            <a:lvl4pPr marL="1101144" indent="0" algn="ctr">
              <a:buNone/>
              <a:defRPr>
                <a:solidFill>
                  <a:schemeClr val="tx1">
                    <a:tint val="75000"/>
                  </a:schemeClr>
                </a:solidFill>
              </a:defRPr>
            </a:lvl4pPr>
            <a:lvl5pPr marL="1468191" indent="0" algn="ctr">
              <a:buNone/>
              <a:defRPr>
                <a:solidFill>
                  <a:schemeClr val="tx1">
                    <a:tint val="75000"/>
                  </a:schemeClr>
                </a:solidFill>
              </a:defRPr>
            </a:lvl5pPr>
            <a:lvl6pPr marL="1835238" indent="0" algn="ctr">
              <a:buNone/>
              <a:defRPr>
                <a:solidFill>
                  <a:schemeClr val="tx1">
                    <a:tint val="75000"/>
                  </a:schemeClr>
                </a:solidFill>
              </a:defRPr>
            </a:lvl6pPr>
            <a:lvl7pPr marL="2202286" indent="0" algn="ctr">
              <a:buNone/>
              <a:defRPr>
                <a:solidFill>
                  <a:schemeClr val="tx1">
                    <a:tint val="75000"/>
                  </a:schemeClr>
                </a:solidFill>
              </a:defRPr>
            </a:lvl7pPr>
            <a:lvl8pPr marL="2569333" indent="0" algn="ctr">
              <a:buNone/>
              <a:defRPr>
                <a:solidFill>
                  <a:schemeClr val="tx1">
                    <a:tint val="75000"/>
                  </a:schemeClr>
                </a:solidFill>
              </a:defRPr>
            </a:lvl8pPr>
            <a:lvl9pPr marL="293638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126306394"/>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0" name="Rectangle 9"/>
          <p:cNvSpPr/>
          <p:nvPr/>
        </p:nvSpPr>
        <p:spPr>
          <a:xfrm>
            <a:off x="0" y="0"/>
            <a:ext cx="4720815"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485"/>
            <a:endParaRPr lang="en-GB" sz="1606" dirty="0">
              <a:solidFill>
                <a:prstClr val="whit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88" y="362275"/>
            <a:ext cx="4364527" cy="1066266"/>
          </a:xfrm>
          <a:prstGeom prst="rect">
            <a:avLst/>
          </a:prstGeom>
        </p:spPr>
      </p:pic>
      <p:sp>
        <p:nvSpPr>
          <p:cNvPr id="2" name="Title 1"/>
          <p:cNvSpPr>
            <a:spLocks noGrp="1"/>
          </p:cNvSpPr>
          <p:nvPr>
            <p:ph type="ctrTitle"/>
          </p:nvPr>
        </p:nvSpPr>
        <p:spPr>
          <a:xfrm>
            <a:off x="439067" y="1858808"/>
            <a:ext cx="3240256" cy="2946761"/>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9067" y="4805568"/>
            <a:ext cx="3240256" cy="1156322"/>
          </a:xfrm>
        </p:spPr>
        <p:txBody>
          <a:bodyPr>
            <a:normAutofit/>
          </a:bodyPr>
          <a:lstStyle>
            <a:lvl1pPr marL="0" indent="0" algn="l">
              <a:lnSpc>
                <a:spcPct val="120000"/>
              </a:lnSpc>
              <a:spcBef>
                <a:spcPts val="0"/>
              </a:spcBef>
              <a:buNone/>
              <a:defRPr sz="1124" b="0">
                <a:solidFill>
                  <a:srgbClr val="575757"/>
                </a:solidFill>
              </a:defRPr>
            </a:lvl1pPr>
            <a:lvl2pPr marL="367048" indent="0" algn="ctr">
              <a:buNone/>
              <a:defRPr>
                <a:solidFill>
                  <a:schemeClr val="tx1">
                    <a:tint val="75000"/>
                  </a:schemeClr>
                </a:solidFill>
              </a:defRPr>
            </a:lvl2pPr>
            <a:lvl3pPr marL="734095" indent="0" algn="ctr">
              <a:buNone/>
              <a:defRPr>
                <a:solidFill>
                  <a:schemeClr val="tx1">
                    <a:tint val="75000"/>
                  </a:schemeClr>
                </a:solidFill>
              </a:defRPr>
            </a:lvl3pPr>
            <a:lvl4pPr marL="1101144" indent="0" algn="ctr">
              <a:buNone/>
              <a:defRPr>
                <a:solidFill>
                  <a:schemeClr val="tx1">
                    <a:tint val="75000"/>
                  </a:schemeClr>
                </a:solidFill>
              </a:defRPr>
            </a:lvl4pPr>
            <a:lvl5pPr marL="1468191" indent="0" algn="ctr">
              <a:buNone/>
              <a:defRPr>
                <a:solidFill>
                  <a:schemeClr val="tx1">
                    <a:tint val="75000"/>
                  </a:schemeClr>
                </a:solidFill>
              </a:defRPr>
            </a:lvl5pPr>
            <a:lvl6pPr marL="1835238" indent="0" algn="ctr">
              <a:buNone/>
              <a:defRPr>
                <a:solidFill>
                  <a:schemeClr val="tx1">
                    <a:tint val="75000"/>
                  </a:schemeClr>
                </a:solidFill>
              </a:defRPr>
            </a:lvl6pPr>
            <a:lvl7pPr marL="2202286" indent="0" algn="ctr">
              <a:buNone/>
              <a:defRPr>
                <a:solidFill>
                  <a:schemeClr val="tx1">
                    <a:tint val="75000"/>
                  </a:schemeClr>
                </a:solidFill>
              </a:defRPr>
            </a:lvl7pPr>
            <a:lvl8pPr marL="2569333" indent="0" algn="ctr">
              <a:buNone/>
              <a:defRPr>
                <a:solidFill>
                  <a:schemeClr val="tx1">
                    <a:tint val="75000"/>
                  </a:schemeClr>
                </a:solidFill>
              </a:defRPr>
            </a:lvl8pPr>
            <a:lvl9pPr marL="293638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212754915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8" cy="4684787"/>
          </a:xfrm>
        </p:spPr>
        <p:txBody>
          <a:bodyPr anchor="t">
            <a:noAutofit/>
          </a:bodyPr>
          <a:lstStyle>
            <a:lvl1pPr algn="l">
              <a:defRPr sz="6422" b="0" cap="none" baseline="0">
                <a:solidFill>
                  <a:schemeClr val="accent3"/>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chemeClr val="bg1"/>
                </a:solidFill>
              </a:defRPr>
            </a:lvl1pPr>
          </a:lstStyle>
          <a:p>
            <a:r>
              <a:rPr lang="en-GB"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4050150022"/>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p:nvSpPr>
        <p:spPr>
          <a:xfrm>
            <a:off x="404005" y="0"/>
            <a:ext cx="6359910" cy="3949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485"/>
            <a:endParaRPr lang="en-GB" sz="1606" dirty="0">
              <a:solidFill>
                <a:prstClr val="white"/>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504" y="336128"/>
            <a:ext cx="4364527" cy="1066266"/>
          </a:xfrm>
          <a:prstGeom prst="rect">
            <a:avLst/>
          </a:prstGeom>
        </p:spPr>
      </p:pic>
      <p:sp>
        <p:nvSpPr>
          <p:cNvPr id="2" name="Title 1"/>
          <p:cNvSpPr>
            <a:spLocks noGrp="1"/>
          </p:cNvSpPr>
          <p:nvPr>
            <p:ph type="ctrTitle"/>
          </p:nvPr>
        </p:nvSpPr>
        <p:spPr>
          <a:xfrm>
            <a:off x="726882" y="1700712"/>
            <a:ext cx="5703011" cy="1709157"/>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726882" y="3437374"/>
            <a:ext cx="5703011" cy="428083"/>
          </a:xfrm>
        </p:spPr>
        <p:txBody>
          <a:bodyPr>
            <a:normAutofit/>
          </a:bodyPr>
          <a:lstStyle>
            <a:lvl1pPr marL="0" indent="0" algn="l">
              <a:spcBef>
                <a:spcPts val="0"/>
              </a:spcBef>
              <a:buNone/>
              <a:defRPr sz="1285" b="0">
                <a:solidFill>
                  <a:srgbClr val="575757"/>
                </a:solidFill>
              </a:defRPr>
            </a:lvl1pPr>
            <a:lvl2pPr marL="367048" indent="0" algn="ctr">
              <a:buNone/>
              <a:defRPr>
                <a:solidFill>
                  <a:schemeClr val="tx1">
                    <a:tint val="75000"/>
                  </a:schemeClr>
                </a:solidFill>
              </a:defRPr>
            </a:lvl2pPr>
            <a:lvl3pPr marL="734095" indent="0" algn="ctr">
              <a:buNone/>
              <a:defRPr>
                <a:solidFill>
                  <a:schemeClr val="tx1">
                    <a:tint val="75000"/>
                  </a:schemeClr>
                </a:solidFill>
              </a:defRPr>
            </a:lvl3pPr>
            <a:lvl4pPr marL="1101144" indent="0" algn="ctr">
              <a:buNone/>
              <a:defRPr>
                <a:solidFill>
                  <a:schemeClr val="tx1">
                    <a:tint val="75000"/>
                  </a:schemeClr>
                </a:solidFill>
              </a:defRPr>
            </a:lvl4pPr>
            <a:lvl5pPr marL="1468191" indent="0" algn="ctr">
              <a:buNone/>
              <a:defRPr>
                <a:solidFill>
                  <a:schemeClr val="tx1">
                    <a:tint val="75000"/>
                  </a:schemeClr>
                </a:solidFill>
              </a:defRPr>
            </a:lvl5pPr>
            <a:lvl6pPr marL="1835238" indent="0" algn="ctr">
              <a:buNone/>
              <a:defRPr>
                <a:solidFill>
                  <a:schemeClr val="tx1">
                    <a:tint val="75000"/>
                  </a:schemeClr>
                </a:solidFill>
              </a:defRPr>
            </a:lvl6pPr>
            <a:lvl7pPr marL="2202286" indent="0" algn="ctr">
              <a:buNone/>
              <a:defRPr>
                <a:solidFill>
                  <a:schemeClr val="tx1">
                    <a:tint val="75000"/>
                  </a:schemeClr>
                </a:solidFill>
              </a:defRPr>
            </a:lvl7pPr>
            <a:lvl8pPr marL="2569333" indent="0" algn="ctr">
              <a:buNone/>
              <a:defRPr>
                <a:solidFill>
                  <a:schemeClr val="tx1">
                    <a:tint val="75000"/>
                  </a:schemeClr>
                </a:solidFill>
              </a:defRPr>
            </a:lvl8pPr>
            <a:lvl9pPr marL="293638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4138006773"/>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2409"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996910"/>
            <a:ext cx="9804932"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r>
              <a:rPr lang="en-US" smtClean="0"/>
              <a:t>© 2015 Deloitte Haskins &amp; Sells LLP</a:t>
            </a:r>
            <a:endParaRPr lang="en-US" dirty="0"/>
          </a:p>
        </p:txBody>
      </p:sp>
      <p:sp>
        <p:nvSpPr>
          <p:cNvPr id="6"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2042629642"/>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4"/>
            <a:ext cx="9804932" cy="10919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496690"/>
            <a:ext cx="9804932" cy="5514725"/>
          </a:xfrm>
        </p:spPr>
        <p:txBody>
          <a:bodyPr/>
          <a:lstStyle>
            <a:lvl1pPr marL="0" indent="0" algn="l">
              <a:buNone/>
              <a:defRPr/>
            </a:lvl1pPr>
            <a:lvl2pPr marL="217935" indent="-217935">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r>
              <a:rPr lang="en-US" smtClean="0">
                <a:solidFill>
                  <a:prstClr val="white">
                    <a:lumMod val="50000"/>
                  </a:prstClr>
                </a:solidFill>
              </a:rPr>
              <a:t>© 2015 Deloitte Haskins &amp; Sells LLP</a:t>
            </a:r>
            <a:endParaRPr lang="en-US" dirty="0"/>
          </a:p>
        </p:txBody>
      </p:sp>
      <p:sp>
        <p:nvSpPr>
          <p:cNvPr id="6"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3506239610"/>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2409" b="0">
                <a:solidFill>
                  <a:srgbClr val="575757"/>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33437" y="1996910"/>
            <a:ext cx="4839344"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r>
              <a:rPr lang="en-US" smtClean="0">
                <a:solidFill>
                  <a:prstClr val="white">
                    <a:lumMod val="50000"/>
                  </a:prstClr>
                </a:solidFill>
              </a:rPr>
              <a:t>© 2015 Deloitte Haskins &amp; Sells LLP</a:t>
            </a:r>
            <a:endParaRPr lang="en-US" dirty="0"/>
          </a:p>
        </p:txBody>
      </p:sp>
      <p:sp>
        <p:nvSpPr>
          <p:cNvPr id="6"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fld id="{313880FF-B11A-4FA9-B5CC-7226C1B8517C}" type="slidenum">
              <a:rPr lang="en-GB" smtClean="0"/>
              <a:pPr/>
              <a:t>‹#›</a:t>
            </a:fld>
            <a:endParaRPr lang="en-GB" dirty="0"/>
          </a:p>
        </p:txBody>
      </p:sp>
      <p:sp>
        <p:nvSpPr>
          <p:cNvPr id="8" name="Chart Placeholder 7"/>
          <p:cNvSpPr>
            <a:spLocks noGrp="1"/>
          </p:cNvSpPr>
          <p:nvPr>
            <p:ph type="chart" sz="quarter" idx="15"/>
          </p:nvPr>
        </p:nvSpPr>
        <p:spPr>
          <a:xfrm>
            <a:off x="5427825" y="1996910"/>
            <a:ext cx="4839344" cy="5002200"/>
          </a:xfrm>
        </p:spPr>
        <p:txBody>
          <a:bodyPr/>
          <a:lstStyle/>
          <a:p>
            <a:r>
              <a:rPr lang="en-US" dirty="0" smtClean="0"/>
              <a:t>Click icon to add chart</a:t>
            </a:r>
            <a:endParaRPr lang="en-GB" dirty="0"/>
          </a:p>
        </p:txBody>
      </p:sp>
    </p:spTree>
    <p:extLst>
      <p:ext uri="{BB962C8B-B14F-4D97-AF65-F5344CB8AC3E}">
        <p14:creationId xmlns:p14="http://schemas.microsoft.com/office/powerpoint/2010/main" val="1850651250"/>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1"/>
            </a:lvl1pPr>
            <a:lvl2pPr marL="217935" indent="-217935">
              <a:buFont typeface="Arial" pitchFamily="34" charset="0"/>
              <a:buChar char="•"/>
              <a:tabLst/>
              <a:defRPr/>
            </a:lvl2pPr>
            <a:lvl3pPr marL="220484" indent="-220484">
              <a:buFont typeface="Arial" pitchFamily="34" charset="0"/>
              <a:buChar char="•"/>
              <a:defRPr i="1"/>
            </a:lvl3pPr>
            <a:lvl4pPr marL="429498" indent="-211562">
              <a:buFont typeface="Arial" pitchFamily="34" charset="0"/>
              <a:buChar char="−"/>
              <a:defRPr i="0"/>
            </a:lvl4pPr>
            <a:lvl5pPr marL="647432" indent="-21793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9804932" cy="1068903"/>
          </a:xfrm>
        </p:spPr>
        <p:txBody>
          <a:bodyPr>
            <a:normAutofit/>
          </a:bodyPr>
          <a:lstStyle>
            <a:lvl1pPr marL="0" indent="0">
              <a:buNone/>
              <a:defRPr sz="2409"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fld id="{313880FF-B11A-4FA9-B5CC-7226C1B8517C}" type="slidenum">
              <a:rPr lang="en-GB" smtClean="0"/>
              <a:pPr/>
              <a:t>‹#›</a:t>
            </a:fld>
            <a:endParaRPr lang="en-GB" dirty="0"/>
          </a:p>
        </p:txBody>
      </p:sp>
      <p:sp>
        <p:nvSpPr>
          <p:cNvPr id="7"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456108318"/>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and Content for Background Image">
    <p:spTree>
      <p:nvGrpSpPr>
        <p:cNvPr id="1" name=""/>
        <p:cNvGrpSpPr/>
        <p:nvPr/>
      </p:nvGrpSpPr>
      <p:grpSpPr>
        <a:xfrm>
          <a:off x="0" y="0"/>
          <a:ext cx="0" cy="0"/>
          <a:chOff x="0" y="0"/>
          <a:chExt cx="0" cy="0"/>
        </a:xfrm>
      </p:grpSpPr>
      <p:sp>
        <p:nvSpPr>
          <p:cNvPr id="8" name="Rectangle 7"/>
          <p:cNvSpPr/>
          <p:nvPr/>
        </p:nvSpPr>
        <p:spPr>
          <a:xfrm>
            <a:off x="0" y="0"/>
            <a:ext cx="5344319"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485"/>
            <a:endParaRPr lang="en-GB" sz="1606" dirty="0">
              <a:solidFill>
                <a:prstClr val="white"/>
              </a:solidFill>
            </a:endParaRPr>
          </a:p>
        </p:txBody>
      </p:sp>
      <p:sp>
        <p:nvSpPr>
          <p:cNvPr id="3" name="Content Placeholder 2"/>
          <p:cNvSpPr>
            <a:spLocks noGrp="1"/>
          </p:cNvSpPr>
          <p:nvPr>
            <p:ph idx="1"/>
          </p:nvPr>
        </p:nvSpPr>
        <p:spPr>
          <a:xfrm>
            <a:off x="432636" y="1995037"/>
            <a:ext cx="4744674" cy="5002756"/>
          </a:xfrm>
        </p:spPr>
        <p:txBody>
          <a:bodyPr/>
          <a:lstStyle>
            <a:lvl1pPr marL="0" indent="0">
              <a:buNone/>
              <a:defRPr b="0"/>
            </a:lvl1pPr>
            <a:lvl2pPr marL="214112" indent="-214112">
              <a:buFont typeface="Arial" pitchFamily="34" charset="0"/>
              <a:buChar char="•"/>
              <a:tabLst/>
              <a:defRPr/>
            </a:lvl2pPr>
            <a:lvl3pPr marL="359401" indent="-145291">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6" y="326073"/>
            <a:ext cx="4744674"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6" y="843818"/>
            <a:ext cx="4744674" cy="1068903"/>
          </a:xfrm>
        </p:spPr>
        <p:txBody>
          <a:bodyPr>
            <a:normAutofit/>
          </a:bodyPr>
          <a:lstStyle>
            <a:lvl1pPr marL="0" indent="0">
              <a:buNone/>
              <a:defRPr sz="2409"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fld id="{313880FF-B11A-4FA9-B5CC-7226C1B8517C}" type="slidenum">
              <a:rPr lang="en-GB" smtClean="0"/>
              <a:pPr/>
              <a:t>‹#›</a:t>
            </a:fld>
            <a:endParaRPr lang="en-GB" dirty="0"/>
          </a:p>
        </p:txBody>
      </p:sp>
      <p:sp>
        <p:nvSpPr>
          <p:cNvPr id="7"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r>
              <a:rPr lang="en-US" sz="657" smtClean="0">
                <a:solidFill>
                  <a:prstClr val="white">
                    <a:lumMod val="50000"/>
                  </a:prstClr>
                </a:solidFill>
              </a:rPr>
              <a:t>© 2015 Deloitte Haskins &amp; Sells LLP</a:t>
            </a:r>
            <a:endParaRPr lang="en-US" sz="657" dirty="0">
              <a:solidFill>
                <a:prstClr val="white">
                  <a:lumMod val="50000"/>
                </a:prstClr>
              </a:solidFill>
            </a:endParaRPr>
          </a:p>
        </p:txBody>
      </p:sp>
    </p:spTree>
    <p:extLst>
      <p:ext uri="{BB962C8B-B14F-4D97-AF65-F5344CB8AC3E}">
        <p14:creationId xmlns:p14="http://schemas.microsoft.com/office/powerpoint/2010/main" val="2545728171"/>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ox and Background Image">
    <p:spTree>
      <p:nvGrpSpPr>
        <p:cNvPr id="1" name=""/>
        <p:cNvGrpSpPr/>
        <p:nvPr/>
      </p:nvGrpSpPr>
      <p:grpSpPr>
        <a:xfrm>
          <a:off x="0" y="0"/>
          <a:ext cx="0" cy="0"/>
          <a:chOff x="0" y="0"/>
          <a:chExt cx="0" cy="0"/>
        </a:xfrm>
      </p:grpSpPr>
      <p:sp>
        <p:nvSpPr>
          <p:cNvPr id="8" name="Rectangle 7"/>
          <p:cNvSpPr/>
          <p:nvPr/>
        </p:nvSpPr>
        <p:spPr>
          <a:xfrm>
            <a:off x="456460" y="708996"/>
            <a:ext cx="5773548" cy="5829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485"/>
            <a:endParaRPr lang="en-GB" sz="1606" dirty="0">
              <a:solidFill>
                <a:prstClr val="white"/>
              </a:solidFill>
            </a:endParaRPr>
          </a:p>
        </p:txBody>
      </p:sp>
      <p:sp>
        <p:nvSpPr>
          <p:cNvPr id="3" name="Content Placeholder 2"/>
          <p:cNvSpPr>
            <a:spLocks noGrp="1"/>
          </p:cNvSpPr>
          <p:nvPr>
            <p:ph idx="1"/>
          </p:nvPr>
        </p:nvSpPr>
        <p:spPr>
          <a:xfrm>
            <a:off x="662443" y="1901205"/>
            <a:ext cx="5400026" cy="4716310"/>
          </a:xfrm>
        </p:spPr>
        <p:txBody>
          <a:bodyPr/>
          <a:lstStyle>
            <a:lvl1pPr marL="0" indent="0">
              <a:buNone/>
              <a:defRPr b="0"/>
            </a:lvl1pPr>
            <a:lvl2pPr marL="214112" indent="-214112">
              <a:buFont typeface="Arial" pitchFamily="34" charset="0"/>
              <a:buChar char="•"/>
              <a:tabLst/>
              <a:defRPr/>
            </a:lvl2pPr>
            <a:lvl3pPr marL="359401" indent="-145291">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562235" y="336579"/>
            <a:ext cx="5667244" cy="382923"/>
          </a:xfrm>
          <a:prstGeom prst="rect">
            <a:avLst/>
          </a:prstGeom>
        </p:spPr>
        <p:txBody>
          <a:bodyPr vert="horz" lIns="0" tIns="0" rIns="0" bIns="0" rtlCol="0" anchor="ctr" anchorCtr="0">
            <a:normAutofit/>
          </a:bodyPr>
          <a:lstStyle>
            <a:lvl1pPr>
              <a:defRPr sz="1124" b="0">
                <a:solidFill>
                  <a:schemeClr val="tx1"/>
                </a:solidFill>
              </a:defRPr>
            </a:lvl1pPr>
          </a:lstStyle>
          <a:p>
            <a:r>
              <a:rPr lang="en-US" smtClean="0"/>
              <a:t>Click to edit Master title style</a:t>
            </a:r>
            <a:endParaRPr lang="en-GB" dirty="0"/>
          </a:p>
        </p:txBody>
      </p:sp>
      <p:sp>
        <p:nvSpPr>
          <p:cNvPr id="17" name="Text Placeholder 8"/>
          <p:cNvSpPr>
            <a:spLocks noGrp="1"/>
          </p:cNvSpPr>
          <p:nvPr>
            <p:ph type="body" sz="quarter" idx="13"/>
          </p:nvPr>
        </p:nvSpPr>
        <p:spPr>
          <a:xfrm>
            <a:off x="662442" y="796703"/>
            <a:ext cx="5400329" cy="1116018"/>
          </a:xfrm>
        </p:spPr>
        <p:txBody>
          <a:bodyPr anchor="ctr" anchorCtr="0">
            <a:normAutofit/>
          </a:bodyPr>
          <a:lstStyle>
            <a:lvl1pPr marL="0" indent="0">
              <a:buNone/>
              <a:defRPr sz="2409"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marL="0" marR="0" indent="0" algn="l" defTabSz="734095" rtl="0" eaLnBrk="1" fontAlgn="auto" latinLnBrk="0" hangingPunct="1">
              <a:lnSpc>
                <a:spcPct val="100000"/>
              </a:lnSpc>
              <a:spcBef>
                <a:spcPts val="0"/>
              </a:spcBef>
              <a:spcAft>
                <a:spcPts val="0"/>
              </a:spcAft>
              <a:buClrTx/>
              <a:buSzTx/>
              <a:buFontTx/>
              <a:buNone/>
              <a:tabLst/>
              <a:defRPr sz="643" b="0">
                <a:solidFill>
                  <a:schemeClr val="bg1"/>
                </a:solidFill>
              </a:defRPr>
            </a:lvl1pPr>
          </a:lstStyle>
          <a:p>
            <a:r>
              <a:rPr lang="en-US" smtClean="0">
                <a:solidFill>
                  <a:prstClr val="white">
                    <a:lumMod val="50000"/>
                  </a:prstClr>
                </a:solidFill>
              </a:rPr>
              <a:t>© 2015 Deloitte Haskins &amp; Sells LLP</a:t>
            </a:r>
            <a:endParaRPr lang="en-US" dirty="0">
              <a:solidFill>
                <a:prstClr val="white"/>
              </a:solidFill>
            </a:endParaRPr>
          </a:p>
        </p:txBody>
      </p:sp>
      <p:sp>
        <p:nvSpPr>
          <p:cNvPr id="10" name="Rectangle 9"/>
          <p:cNvSpPr/>
          <p:nvPr/>
        </p:nvSpPr>
        <p:spPr>
          <a:xfrm>
            <a:off x="456461" y="336102"/>
            <a:ext cx="5773018" cy="377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485"/>
            <a:endParaRPr lang="en-GB" sz="1606" dirty="0">
              <a:solidFill>
                <a:prstClr val="white"/>
              </a:solidFill>
            </a:endParaRPr>
          </a:p>
        </p:txBody>
      </p:sp>
    </p:spTree>
    <p:extLst>
      <p:ext uri="{BB962C8B-B14F-4D97-AF65-F5344CB8AC3E}">
        <p14:creationId xmlns:p14="http://schemas.microsoft.com/office/powerpoint/2010/main" val="2090659868"/>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6" y="351861"/>
            <a:ext cx="8001391" cy="6603917"/>
          </a:xfrm>
        </p:spPr>
        <p:txBody>
          <a:bodyPr>
            <a:normAutofit/>
          </a:bodyPr>
          <a:lstStyle>
            <a:lvl1pPr marL="0" indent="0">
              <a:buNone/>
              <a:defRPr sz="2409" b="0">
                <a:solidFill>
                  <a:schemeClr val="bg1"/>
                </a:solidFill>
              </a:defRPr>
            </a:lvl1pPr>
            <a:lvl2pPr marL="0" indent="0">
              <a:buNone/>
              <a:tabLst/>
              <a:defRPr sz="2409" b="0">
                <a:solidFill>
                  <a:schemeClr val="bg1"/>
                </a:solidFill>
              </a:defRPr>
            </a:lvl2pPr>
            <a:lvl3pPr marL="220484" indent="-220484">
              <a:buFont typeface="Arial" pitchFamily="34" charset="0"/>
              <a:buChar char="•"/>
              <a:defRPr sz="2409" b="0">
                <a:solidFill>
                  <a:schemeClr val="bg1"/>
                </a:solidFill>
              </a:defRPr>
            </a:lvl3pPr>
            <a:lvl4pPr>
              <a:defRPr sz="2409" b="0">
                <a:solidFill>
                  <a:schemeClr val="bg1"/>
                </a:solidFill>
              </a:defRPr>
            </a:lvl4pPr>
            <a:lvl5pPr>
              <a:defRPr sz="2409"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chemeClr val="bg1"/>
                </a:solidFill>
              </a:defRPr>
            </a:lvl1pPr>
          </a:lstStyle>
          <a:p>
            <a:pPr>
              <a:defRPr/>
            </a:pPr>
            <a:r>
              <a:rPr lang="en-US"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1320174599"/>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6" y="351861"/>
            <a:ext cx="8001391" cy="6603917"/>
          </a:xfrm>
        </p:spPr>
        <p:txBody>
          <a:bodyPr>
            <a:normAutofit/>
          </a:bodyPr>
          <a:lstStyle>
            <a:lvl1pPr marL="0" indent="0">
              <a:buNone/>
              <a:defRPr sz="2409" b="0">
                <a:solidFill>
                  <a:schemeClr val="bg1"/>
                </a:solidFill>
              </a:defRPr>
            </a:lvl1pPr>
            <a:lvl2pPr marL="0" indent="0">
              <a:buNone/>
              <a:tabLst/>
              <a:defRPr sz="2409" b="0">
                <a:solidFill>
                  <a:schemeClr val="bg1"/>
                </a:solidFill>
              </a:defRPr>
            </a:lvl2pPr>
            <a:lvl3pPr marL="220484" indent="-220484">
              <a:buFont typeface="Arial" pitchFamily="34" charset="0"/>
              <a:buChar char="•"/>
              <a:defRPr sz="2409" b="0">
                <a:solidFill>
                  <a:schemeClr val="bg1"/>
                </a:solidFill>
              </a:defRPr>
            </a:lvl3pPr>
            <a:lvl4pPr>
              <a:defRPr sz="2409" b="0">
                <a:solidFill>
                  <a:schemeClr val="bg1"/>
                </a:solidFill>
              </a:defRPr>
            </a:lvl4pPr>
            <a:lvl5pPr>
              <a:defRPr sz="2409"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chemeClr val="bg1"/>
                </a:solidFill>
              </a:defRPr>
            </a:lvl1pPr>
          </a:lstStyle>
          <a:p>
            <a:pPr>
              <a:defRPr/>
            </a:pPr>
            <a:r>
              <a:rPr lang="en-US"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1999905088"/>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6" y="351861"/>
            <a:ext cx="8001391" cy="6603917"/>
          </a:xfrm>
        </p:spPr>
        <p:txBody>
          <a:bodyPr>
            <a:normAutofit/>
          </a:bodyPr>
          <a:lstStyle>
            <a:lvl1pPr marL="0" indent="0">
              <a:buNone/>
              <a:defRPr sz="2409" b="0">
                <a:solidFill>
                  <a:schemeClr val="bg1"/>
                </a:solidFill>
              </a:defRPr>
            </a:lvl1pPr>
            <a:lvl2pPr marL="0" indent="0">
              <a:buNone/>
              <a:tabLst/>
              <a:defRPr sz="2409" b="0">
                <a:solidFill>
                  <a:schemeClr val="bg1"/>
                </a:solidFill>
              </a:defRPr>
            </a:lvl2pPr>
            <a:lvl3pPr marL="220484" indent="-220484">
              <a:buFont typeface="Arial" pitchFamily="34" charset="0"/>
              <a:buChar char="•"/>
              <a:defRPr sz="2409" b="0">
                <a:solidFill>
                  <a:schemeClr val="bg1"/>
                </a:solidFill>
              </a:defRPr>
            </a:lvl3pPr>
            <a:lvl4pPr>
              <a:defRPr sz="2409" b="0">
                <a:solidFill>
                  <a:schemeClr val="bg1"/>
                </a:solidFill>
              </a:defRPr>
            </a:lvl4pPr>
            <a:lvl5pPr>
              <a:defRPr sz="2409"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chemeClr val="bg1"/>
                </a:solidFill>
              </a:defRPr>
            </a:lvl1pPr>
          </a:lstStyle>
          <a:p>
            <a:r>
              <a:rPr lang="en-GB"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255287894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8" cy="4684787"/>
          </a:xfrm>
        </p:spPr>
        <p:txBody>
          <a:bodyPr anchor="t">
            <a:noAutofit/>
          </a:bodyPr>
          <a:lstStyle>
            <a:lvl1pPr algn="l">
              <a:defRPr sz="6422"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6"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chemeClr val="bg1"/>
                </a:solidFill>
              </a:defRPr>
            </a:lvl1pPr>
          </a:lstStyle>
          <a:p>
            <a:r>
              <a:rPr lang="en-GB"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1993170766"/>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 y="1789160"/>
            <a:ext cx="9804932" cy="5002756"/>
          </a:xfrm>
        </p:spPr>
        <p:txBody>
          <a:bodyPr>
            <a:normAutofit/>
          </a:bodyPr>
          <a:lstStyle>
            <a:lvl1pPr marL="0" indent="0">
              <a:spcBef>
                <a:spcPts val="1445"/>
              </a:spcBef>
              <a:spcAft>
                <a:spcPts val="0"/>
              </a:spcAft>
              <a:buNone/>
              <a:defRPr sz="1606" b="0">
                <a:solidFill>
                  <a:schemeClr val="bg1"/>
                </a:solidFill>
              </a:defRPr>
            </a:lvl1pPr>
            <a:lvl2pPr marL="215386" indent="-215386">
              <a:spcBef>
                <a:spcPts val="482"/>
              </a:spcBef>
              <a:spcAft>
                <a:spcPts val="0"/>
              </a:spcAft>
              <a:buFont typeface="Arial" pitchFamily="34" charset="0"/>
              <a:buChar char="•"/>
              <a:tabLst/>
              <a:defRPr sz="1606" b="0">
                <a:solidFill>
                  <a:schemeClr val="bg1"/>
                </a:solidFill>
              </a:defRPr>
            </a:lvl2pPr>
            <a:lvl3pPr marL="220484" indent="-220484">
              <a:spcBef>
                <a:spcPts val="482"/>
              </a:spcBef>
              <a:spcAft>
                <a:spcPts val="0"/>
              </a:spcAft>
              <a:buFont typeface="Arial" pitchFamily="34" charset="0"/>
              <a:buChar char="•"/>
              <a:defRPr sz="1606" b="0">
                <a:solidFill>
                  <a:schemeClr val="bg1"/>
                </a:solidFill>
              </a:defRPr>
            </a:lvl3pPr>
            <a:lvl4pPr>
              <a:spcBef>
                <a:spcPts val="482"/>
              </a:spcBef>
              <a:spcAft>
                <a:spcPts val="0"/>
              </a:spcAft>
              <a:buFont typeface="Arial" pitchFamily="34" charset="0"/>
              <a:buChar char="•"/>
              <a:defRPr sz="1606" b="0">
                <a:solidFill>
                  <a:schemeClr val="bg1"/>
                </a:solidFill>
              </a:defRPr>
            </a:lvl4pPr>
            <a:lvl5pPr marL="354303" indent="-141466">
              <a:spcBef>
                <a:spcPts val="482"/>
              </a:spcBef>
              <a:spcAft>
                <a:spcPts val="0"/>
              </a:spcAft>
              <a:buFont typeface="Arial" pitchFamily="34" charset="0"/>
              <a:buChar char="•"/>
              <a:defRPr sz="1606"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198027"/>
            <a:ext cx="9804932" cy="1589555"/>
          </a:xfrm>
          <a:prstGeom prst="rect">
            <a:avLst/>
          </a:prstGeom>
        </p:spPr>
        <p:txBody>
          <a:bodyPr vert="horz" lIns="0" tIns="0" rIns="0" bIns="0" rtlCol="0" anchor="t" anchorCtr="0">
            <a:normAutofit/>
          </a:bodyPr>
          <a:lstStyle>
            <a:lvl1pPr>
              <a:defRPr sz="3613">
                <a:solidFill>
                  <a:schemeClr val="accent3"/>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chemeClr val="bg1"/>
                </a:solidFill>
              </a:defRPr>
            </a:lvl1pPr>
          </a:lstStyle>
          <a:p>
            <a:fld id="{313880FF-B11A-4FA9-B5CC-7226C1B8517C}" type="slidenum">
              <a:rPr lang="en-GB" smtClean="0">
                <a:solidFill>
                  <a:prstClr val="white"/>
                </a:solidFill>
              </a:rPr>
              <a:pPr/>
              <a:t>‹#›</a:t>
            </a:fld>
            <a:endParaRPr lang="en-GB" dirty="0">
              <a:solidFill>
                <a:prstClr val="white"/>
              </a:solidFill>
            </a:endParaRPr>
          </a:p>
        </p:txBody>
      </p:sp>
      <p:sp>
        <p:nvSpPr>
          <p:cNvPr id="6"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chemeClr val="bg1"/>
                </a:solidFill>
              </a:defRPr>
            </a:lvl1pPr>
          </a:lstStyle>
          <a:p>
            <a:r>
              <a:rPr lang="en-GB"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4252882343"/>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8601036"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485"/>
            <a:endParaRPr lang="en-GB" sz="1606" dirty="0">
              <a:solidFill>
                <a:prstClr val="white"/>
              </a:solidFill>
            </a:endParaRPr>
          </a:p>
        </p:txBody>
      </p:sp>
      <p:sp>
        <p:nvSpPr>
          <p:cNvPr id="3" name="Content Placeholder 2"/>
          <p:cNvSpPr>
            <a:spLocks noGrp="1"/>
          </p:cNvSpPr>
          <p:nvPr>
            <p:ph idx="1"/>
          </p:nvPr>
        </p:nvSpPr>
        <p:spPr>
          <a:xfrm>
            <a:off x="432634" y="1789160"/>
            <a:ext cx="9804932" cy="5002756"/>
          </a:xfrm>
        </p:spPr>
        <p:txBody>
          <a:bodyPr>
            <a:normAutofit/>
          </a:bodyPr>
          <a:lstStyle>
            <a:lvl1pPr marL="0" indent="0">
              <a:spcBef>
                <a:spcPts val="1445"/>
              </a:spcBef>
              <a:spcAft>
                <a:spcPts val="0"/>
              </a:spcAft>
              <a:buNone/>
              <a:defRPr sz="1606" b="0">
                <a:solidFill>
                  <a:schemeClr val="tx2"/>
                </a:solidFill>
              </a:defRPr>
            </a:lvl1pPr>
            <a:lvl2pPr marL="215386" indent="-215386">
              <a:spcBef>
                <a:spcPts val="482"/>
              </a:spcBef>
              <a:spcAft>
                <a:spcPts val="0"/>
              </a:spcAft>
              <a:buFont typeface="Arial" pitchFamily="34" charset="0"/>
              <a:buChar char="•"/>
              <a:tabLst/>
              <a:defRPr sz="1606" b="0">
                <a:solidFill>
                  <a:schemeClr val="tx2"/>
                </a:solidFill>
              </a:defRPr>
            </a:lvl2pPr>
            <a:lvl3pPr marL="220484" indent="-220484">
              <a:spcBef>
                <a:spcPts val="482"/>
              </a:spcBef>
              <a:spcAft>
                <a:spcPts val="0"/>
              </a:spcAft>
              <a:buFont typeface="Arial" pitchFamily="34" charset="0"/>
              <a:buChar char="•"/>
              <a:defRPr sz="1606" b="0">
                <a:solidFill>
                  <a:schemeClr val="tx2"/>
                </a:solidFill>
              </a:defRPr>
            </a:lvl3pPr>
            <a:lvl4pPr>
              <a:spcBef>
                <a:spcPts val="482"/>
              </a:spcBef>
              <a:spcAft>
                <a:spcPts val="0"/>
              </a:spcAft>
              <a:buFont typeface="Arial" pitchFamily="34" charset="0"/>
              <a:buChar char="•"/>
              <a:defRPr sz="1606" b="0">
                <a:solidFill>
                  <a:schemeClr val="tx2"/>
                </a:solidFill>
              </a:defRPr>
            </a:lvl4pPr>
            <a:lvl5pPr marL="354303" indent="-141466">
              <a:spcBef>
                <a:spcPts val="482"/>
              </a:spcBef>
              <a:spcAft>
                <a:spcPts val="0"/>
              </a:spcAft>
              <a:buFont typeface="Arial" pitchFamily="34" charset="0"/>
              <a:buChar char="•"/>
              <a:defRPr sz="1606"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198027"/>
            <a:ext cx="9804932" cy="1589555"/>
          </a:xfrm>
          <a:prstGeom prst="rect">
            <a:avLst/>
          </a:prstGeom>
        </p:spPr>
        <p:txBody>
          <a:bodyPr vert="horz" lIns="0" tIns="0" rIns="0" bIns="0" rtlCol="0" anchor="t" anchorCtr="0">
            <a:normAutofit/>
          </a:bodyPr>
          <a:lstStyle>
            <a:lvl1pPr>
              <a:defRPr sz="3613">
                <a:solidFill>
                  <a:schemeClr val="accent2"/>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fld id="{313880FF-B11A-4FA9-B5CC-7226C1B8517C}" type="slidenum">
              <a:rPr lang="en-GB" smtClean="0"/>
              <a:pPr/>
              <a:t>‹#›</a:t>
            </a:fld>
            <a:endParaRPr lang="en-GB" dirty="0"/>
          </a:p>
        </p:txBody>
      </p:sp>
      <p:sp>
        <p:nvSpPr>
          <p:cNvPr id="7"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2798706546"/>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4" y="1617607"/>
            <a:ext cx="9836859" cy="4684786"/>
          </a:xfrm>
        </p:spPr>
        <p:txBody>
          <a:bodyPr anchor="t">
            <a:noAutofit/>
          </a:bodyPr>
          <a:lstStyle>
            <a:lvl1pPr algn="l">
              <a:defRPr sz="48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chemeClr val="bg1"/>
                </a:solidFill>
              </a:defRPr>
            </a:lvl1pPr>
          </a:lstStyle>
          <a:p>
            <a:r>
              <a:rPr lang="en-GB"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3512104893"/>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4" y="1617607"/>
            <a:ext cx="9836859" cy="4684786"/>
          </a:xfrm>
        </p:spPr>
        <p:txBody>
          <a:bodyPr anchor="t">
            <a:noAutofit/>
          </a:bodyPr>
          <a:lstStyle>
            <a:lvl1pPr algn="l">
              <a:defRPr sz="4817" b="0" cap="none" baseline="0">
                <a:solidFill>
                  <a:schemeClr val="accent3"/>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5"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chemeClr val="bg1"/>
                </a:solidFill>
              </a:defRPr>
            </a:lvl1pPr>
          </a:lstStyle>
          <a:p>
            <a:r>
              <a:rPr lang="en-GB"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1373120263"/>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4" y="1617607"/>
            <a:ext cx="9836859" cy="4684786"/>
          </a:xfrm>
        </p:spPr>
        <p:txBody>
          <a:bodyPr anchor="t">
            <a:noAutofit/>
          </a:bodyPr>
          <a:lstStyle>
            <a:lvl1pPr algn="l">
              <a:defRPr sz="48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6"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chemeClr val="bg1"/>
                </a:solidFill>
              </a:defRPr>
            </a:lvl1pPr>
          </a:lstStyle>
          <a:p>
            <a:r>
              <a:rPr lang="en-GB"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2026404762"/>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4" y="1617607"/>
            <a:ext cx="9836859" cy="4684786"/>
          </a:xfrm>
        </p:spPr>
        <p:txBody>
          <a:bodyPr anchor="t">
            <a:noAutofit/>
          </a:bodyPr>
          <a:lstStyle>
            <a:lvl1pPr algn="l">
              <a:defRPr sz="48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5"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chemeClr val="bg1"/>
                </a:solidFill>
              </a:defRPr>
            </a:lvl1pPr>
          </a:lstStyle>
          <a:p>
            <a:r>
              <a:rPr lang="en-GB"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102152602"/>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88" y="1696389"/>
            <a:ext cx="9836859" cy="4684786"/>
          </a:xfrm>
        </p:spPr>
        <p:txBody>
          <a:bodyPr anchor="t">
            <a:noAutofit/>
          </a:bodyPr>
          <a:lstStyle>
            <a:lvl1pPr algn="l">
              <a:defRPr sz="3853"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r>
              <a:rPr lang="en-GB" smtClean="0">
                <a:solidFill>
                  <a:prstClr val="white"/>
                </a:solidFill>
              </a:rPr>
              <a:t>© 2015 Deloitte Haskins &amp; Sells LLP</a:t>
            </a:r>
            <a:endParaRPr lang="en-US" dirty="0"/>
          </a:p>
        </p:txBody>
      </p:sp>
      <p:sp>
        <p:nvSpPr>
          <p:cNvPr id="6" name="Footer Placeholder 3"/>
          <p:cNvSpPr txBox="1">
            <a:spLocks/>
          </p:cNvSpPr>
          <p:nvPr userDrawn="1"/>
        </p:nvSpPr>
        <p:spPr>
          <a:xfrm>
            <a:off x="404874" y="7043831"/>
            <a:ext cx="8836447" cy="277900"/>
          </a:xfrm>
          <a:prstGeom prst="rect">
            <a:avLst/>
          </a:prstGeom>
        </p:spPr>
        <p:txBody>
          <a:bodyPr vert="horz" lIns="0" tIns="0" rIns="0" bIns="0" rtlCol="0" anchor="ctr" anchorCtr="0"/>
          <a:lstStyle>
            <a:defPPr>
              <a:defRPr lang="en-US"/>
            </a:defPPr>
            <a:lvl1pPr marL="0" algn="l" defTabSz="1018705" rtl="0" eaLnBrk="1" latinLnBrk="0" hangingPunct="1">
              <a:defRPr sz="880" b="0" kern="1200">
                <a:solidFill>
                  <a:srgbClr val="8C8C8C"/>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a:lstStyle>
          <a:p>
            <a:r>
              <a:rPr lang="en-US" sz="643" smtClean="0">
                <a:solidFill>
                  <a:prstClr val="white">
                    <a:lumMod val="50000"/>
                  </a:prstClr>
                </a:solidFill>
              </a:rPr>
              <a:t>© 2015 Deloitte Haskins &amp; Sells LLP</a:t>
            </a:r>
          </a:p>
          <a:p>
            <a:endParaRPr lang="en-US" sz="643" dirty="0"/>
          </a:p>
        </p:txBody>
      </p:sp>
    </p:spTree>
    <p:extLst>
      <p:ext uri="{BB962C8B-B14F-4D97-AF65-F5344CB8AC3E}">
        <p14:creationId xmlns:p14="http://schemas.microsoft.com/office/powerpoint/2010/main" val="1626325356"/>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Divider Slide with Image 2">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3618988"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485"/>
            <a:endParaRPr lang="en-GB" sz="1606" dirty="0">
              <a:solidFill>
                <a:prstClr val="white"/>
              </a:solidFill>
            </a:endParaRPr>
          </a:p>
        </p:txBody>
      </p:sp>
      <p:sp>
        <p:nvSpPr>
          <p:cNvPr id="2" name="Title 1"/>
          <p:cNvSpPr>
            <a:spLocks noGrp="1"/>
          </p:cNvSpPr>
          <p:nvPr>
            <p:ph type="title"/>
          </p:nvPr>
        </p:nvSpPr>
        <p:spPr>
          <a:xfrm>
            <a:off x="428689" y="1843445"/>
            <a:ext cx="3245521" cy="4684786"/>
          </a:xfrm>
        </p:spPr>
        <p:txBody>
          <a:bodyPr anchor="t">
            <a:noAutofit/>
          </a:bodyPr>
          <a:lstStyle>
            <a:lvl1pPr algn="l">
              <a:defRPr sz="289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r>
              <a:rPr lang="en-US" smtClean="0"/>
              <a:t>© 2015 Deloitte Haskins &amp; Sells LLP</a:t>
            </a:r>
            <a:endParaRPr lang="en-US" dirty="0"/>
          </a:p>
        </p:txBody>
      </p:sp>
    </p:spTree>
    <p:extLst>
      <p:ext uri="{BB962C8B-B14F-4D97-AF65-F5344CB8AC3E}">
        <p14:creationId xmlns:p14="http://schemas.microsoft.com/office/powerpoint/2010/main" val="2911004930"/>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fld id="{313880FF-B11A-4FA9-B5CC-7226C1B8517C}" type="slidenum">
              <a:rPr lang="en-GB" smtClean="0"/>
              <a:pPr/>
              <a:t>‹#›</a:t>
            </a:fld>
            <a:endParaRPr lang="en-GB" dirty="0"/>
          </a:p>
        </p:txBody>
      </p:sp>
      <p:sp>
        <p:nvSpPr>
          <p:cNvPr id="7"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r>
              <a:rPr lang="en-US" smtClean="0"/>
              <a:t>© 2015 Deloitte Haskins &amp; Sells LLP</a:t>
            </a:r>
            <a:endParaRPr lang="en-US" dirty="0"/>
          </a:p>
        </p:txBody>
      </p:sp>
    </p:spTree>
    <p:extLst>
      <p:ext uri="{BB962C8B-B14F-4D97-AF65-F5344CB8AC3E}">
        <p14:creationId xmlns:p14="http://schemas.microsoft.com/office/powerpoint/2010/main" val="4044362666"/>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43" b="0">
                <a:solidFill>
                  <a:schemeClr val="bg1"/>
                </a:solidFill>
              </a:defRPr>
            </a:lvl1pPr>
          </a:lstStyle>
          <a:p>
            <a:r>
              <a:rPr lang="en-US" dirty="0" smtClean="0"/>
              <a:t>Click to edit Master title style</a:t>
            </a:r>
            <a:endParaRPr lang="en-GB" dirty="0"/>
          </a:p>
        </p:txBody>
      </p:sp>
      <p:sp>
        <p:nvSpPr>
          <p:cNvPr id="5" name="Slide Number Placeholder 5"/>
          <p:cNvSpPr>
            <a:spLocks noGrp="1"/>
          </p:cNvSpPr>
          <p:nvPr>
            <p:ph type="sldNum" sz="quarter" idx="4"/>
          </p:nvPr>
        </p:nvSpPr>
        <p:spPr>
          <a:xfrm>
            <a:off x="9834220" y="7237940"/>
            <a:ext cx="420813" cy="135764"/>
          </a:xfrm>
          <a:prstGeom prst="rect">
            <a:avLst/>
          </a:prstGeom>
        </p:spPr>
        <p:txBody>
          <a:bodyPr rIns="0" anchor="ctr"/>
          <a:lstStyle>
            <a:lvl1pPr marL="0" algn="r" defTabSz="743485" rtl="0" eaLnBrk="1" latinLnBrk="0" hangingPunct="1">
              <a:defRPr lang="en-GB" sz="657" b="0" kern="1200" smtClean="0">
                <a:solidFill>
                  <a:schemeClr val="bg1"/>
                </a:solidFill>
                <a:latin typeface="+mn-lt"/>
                <a:ea typeface="+mn-ea"/>
                <a:cs typeface="+mn-cs"/>
              </a:defRPr>
            </a:lvl1pPr>
          </a:lstStyle>
          <a:p>
            <a:fld id="{313880FF-B11A-4FA9-B5CC-7226C1B8517C}" type="slidenum">
              <a:rPr>
                <a:solidFill>
                  <a:prstClr val="white"/>
                </a:solidFill>
              </a:rPr>
              <a:pPr/>
              <a:t>‹#›</a:t>
            </a:fld>
            <a:endParaRPr dirty="0">
              <a:solidFill>
                <a:prstClr val="white"/>
              </a:solidFill>
            </a:endParaRPr>
          </a:p>
        </p:txBody>
      </p:sp>
      <p:sp>
        <p:nvSpPr>
          <p:cNvPr id="6" name="Footer Placeholder 3"/>
          <p:cNvSpPr>
            <a:spLocks noGrp="1"/>
          </p:cNvSpPr>
          <p:nvPr>
            <p:ph type="ftr" sz="quarter" idx="3"/>
          </p:nvPr>
        </p:nvSpPr>
        <p:spPr>
          <a:xfrm>
            <a:off x="432636" y="7066418"/>
            <a:ext cx="8836447" cy="277900"/>
          </a:xfrm>
        </p:spPr>
        <p:txBody>
          <a:body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28618170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8" cy="4684787"/>
          </a:xfrm>
        </p:spPr>
        <p:txBody>
          <a:bodyPr anchor="t">
            <a:noAutofit/>
          </a:bodyPr>
          <a:lstStyle>
            <a:lvl1pPr algn="l">
              <a:defRPr sz="6422"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chemeClr val="bg1"/>
                </a:solidFill>
              </a:defRPr>
            </a:lvl1pPr>
          </a:lstStyle>
          <a:p>
            <a:r>
              <a:rPr lang="en-GB" smtClean="0">
                <a:solidFill>
                  <a:prstClr val="white"/>
                </a:solidFill>
              </a:rPr>
              <a:t>© 2015 Deloitte Haskins &amp; Sells LLP</a:t>
            </a:r>
            <a:endParaRPr lang="en-US" dirty="0">
              <a:solidFill>
                <a:prstClr val="white"/>
              </a:solidFill>
            </a:endParaRPr>
          </a:p>
        </p:txBody>
      </p:sp>
    </p:spTree>
    <p:extLst>
      <p:ext uri="{BB962C8B-B14F-4D97-AF65-F5344CB8AC3E}">
        <p14:creationId xmlns:p14="http://schemas.microsoft.com/office/powerpoint/2010/main" val="2958604290"/>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36484" y="365940"/>
            <a:ext cx="9847013" cy="869313"/>
          </a:xfrm>
        </p:spPr>
        <p:txBody>
          <a:bodyPr/>
          <a:lstStyle>
            <a:lvl1pPr>
              <a:defRPr sz="2043" b="0">
                <a:solidFill>
                  <a:schemeClr val="accent3"/>
                </a:solidFill>
              </a:defRPr>
            </a:lvl1pPr>
          </a:lstStyle>
          <a:p>
            <a:r>
              <a:rPr lang="en-US" dirty="0" smtClean="0"/>
              <a:t>Click to edit Master title style</a:t>
            </a:r>
            <a:endParaRPr lang="en-GB" dirty="0"/>
          </a:p>
        </p:txBody>
      </p:sp>
      <p:sp>
        <p:nvSpPr>
          <p:cNvPr id="3" name="Slide Number Placeholder 5"/>
          <p:cNvSpPr>
            <a:spLocks noGrp="1"/>
          </p:cNvSpPr>
          <p:nvPr>
            <p:ph type="sldNum" sz="quarter" idx="4"/>
          </p:nvPr>
        </p:nvSpPr>
        <p:spPr>
          <a:xfrm>
            <a:off x="9834220" y="7237940"/>
            <a:ext cx="420813" cy="135764"/>
          </a:xfrm>
          <a:prstGeom prst="rect">
            <a:avLst/>
          </a:prstGeom>
        </p:spPr>
        <p:txBody>
          <a:bodyPr rIns="0" anchor="ctr"/>
          <a:lstStyle>
            <a:lvl1pPr marL="0" algn="r" defTabSz="743485" rtl="0" eaLnBrk="1" latinLnBrk="0" hangingPunct="1">
              <a:defRPr lang="en-GB" sz="657" b="0" kern="1200" smtClean="0">
                <a:solidFill>
                  <a:srgbClr val="8C8C8C"/>
                </a:solidFill>
                <a:latin typeface="+mn-lt"/>
                <a:ea typeface="+mn-ea"/>
                <a:cs typeface="+mn-cs"/>
              </a:defRPr>
            </a:lvl1pPr>
          </a:lstStyle>
          <a:p>
            <a:fld id="{313880FF-B11A-4FA9-B5CC-7226C1B8517C}" type="slidenum">
              <a:rPr/>
              <a:pPr/>
              <a:t>‹#›</a:t>
            </a:fld>
            <a:endParaRPr dirty="0"/>
          </a:p>
        </p:txBody>
      </p:sp>
      <p:sp>
        <p:nvSpPr>
          <p:cNvPr id="5" name="Footer Placeholder 3"/>
          <p:cNvSpPr>
            <a:spLocks noGrp="1"/>
          </p:cNvSpPr>
          <p:nvPr>
            <p:ph type="ftr" sz="quarter" idx="3"/>
          </p:nvPr>
        </p:nvSpPr>
        <p:spPr>
          <a:xfrm>
            <a:off x="432636" y="7066418"/>
            <a:ext cx="8836447" cy="277900"/>
          </a:xfrm>
        </p:spPr>
        <p:txBody>
          <a:body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977083095"/>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46187" y="3475958"/>
            <a:ext cx="8922044" cy="449364"/>
          </a:xfrm>
        </p:spPr>
        <p:txBody>
          <a:bodyPr vert="horz" wrap="square" lIns="0" tIns="0" rIns="0" bIns="0" rtlCol="0" anchor="t" anchorCtr="0">
            <a:spAutoFit/>
          </a:bodyPr>
          <a:lstStyle>
            <a:lvl1pPr algn="l" defTabSz="743485" rtl="0" eaLnBrk="1" latinLnBrk="0" hangingPunct="1">
              <a:lnSpc>
                <a:spcPct val="100000"/>
              </a:lnSpc>
              <a:spcBef>
                <a:spcPct val="0"/>
              </a:spcBef>
              <a:buNone/>
              <a:defRPr lang="en-GB" sz="2920" b="0" kern="1200" dirty="0" smtClean="0">
                <a:solidFill>
                  <a:schemeClr val="bg1"/>
                </a:solidFill>
                <a:latin typeface="+mn-lt"/>
                <a:ea typeface="+mj-ea"/>
                <a:cs typeface="+mj-cs"/>
              </a:defRPr>
            </a:lvl1pPr>
          </a:lstStyle>
          <a:p>
            <a:r>
              <a:rPr lang="en-US" dirty="0" smtClean="0"/>
              <a:t>Click to edit Master title style</a:t>
            </a:r>
            <a:endParaRPr lang="en-GB" dirty="0"/>
          </a:p>
        </p:txBody>
      </p:sp>
      <p:sp>
        <p:nvSpPr>
          <p:cNvPr id="3" name="Footer Placeholder 3"/>
          <p:cNvSpPr>
            <a:spLocks noGrp="1"/>
          </p:cNvSpPr>
          <p:nvPr>
            <p:ph type="ftr" sz="quarter" idx="3"/>
          </p:nvPr>
        </p:nvSpPr>
        <p:spPr>
          <a:xfrm>
            <a:off x="432636" y="7066418"/>
            <a:ext cx="8836447" cy="277900"/>
          </a:xfrm>
        </p:spPr>
        <p:txBody>
          <a:body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2612041578"/>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Single Title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 y="1240344"/>
            <a:ext cx="9804932" cy="5558618"/>
          </a:xfrm>
        </p:spPr>
        <p:txBody>
          <a:bodyPr/>
          <a:lstStyle>
            <a:lvl1pPr marL="0" indent="0">
              <a:buNone/>
              <a:defRPr b="0"/>
            </a:lvl1pPr>
            <a:lvl2pPr marL="216874" indent="-216874">
              <a:buFont typeface="Arial" pitchFamily="34" charset="0"/>
              <a:buChar char="•"/>
              <a:tabLst/>
              <a:defRPr/>
            </a:lvl2pPr>
            <a:lvl3pPr marL="216874" indent="-216874">
              <a:buFont typeface="Arial" pitchFamily="34" charset="0"/>
              <a:buChar char="•"/>
              <a:defRPr i="1"/>
            </a:lvl3pPr>
            <a:lvl4pPr marL="438914" indent="-222039">
              <a:buFont typeface="Arial" pitchFamily="34" charset="0"/>
              <a:buChar char="−"/>
              <a:defRPr i="0"/>
            </a:lvl4pPr>
            <a:lvl5pPr marL="655790" indent="-21687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8"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57" b="0">
                <a:solidFill>
                  <a:srgbClr val="8C8C8C"/>
                </a:solidFill>
              </a:defRPr>
            </a:lvl1pPr>
          </a:lstStyle>
          <a:p>
            <a:r>
              <a:rPr lang="en-GB" smtClean="0"/>
              <a:t>© 2015 Deloitte Haskins &amp; Sells LLP</a:t>
            </a:r>
            <a:endParaRPr lang="en-GB" dirty="0"/>
          </a:p>
        </p:txBody>
      </p:sp>
    </p:spTree>
    <p:extLst>
      <p:ext uri="{BB962C8B-B14F-4D97-AF65-F5344CB8AC3E}">
        <p14:creationId xmlns:p14="http://schemas.microsoft.com/office/powerpoint/2010/main" val="2674169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ECB6349D-997C-474F-AC35-4C82FE7DF12E}" type="slidenum">
              <a:rPr lang="en-GB">
                <a:solidFill>
                  <a:srgbClr val="002776"/>
                </a:solidFill>
              </a:rPr>
              <a:pPr>
                <a:defRPr/>
              </a:pPr>
              <a:t>‹#›</a:t>
            </a:fld>
            <a:endParaRPr lang="en-GB" dirty="0">
              <a:solidFill>
                <a:srgbClr val="002776"/>
              </a:solidFill>
            </a:endParaRPr>
          </a:p>
        </p:txBody>
      </p:sp>
      <p:sp>
        <p:nvSpPr>
          <p:cNvPr id="7" name="Footer Placeholder 3"/>
          <p:cNvSpPr>
            <a:spLocks noGrp="1"/>
          </p:cNvSpPr>
          <p:nvPr>
            <p:ph type="ftr" sz="quarter" idx="3"/>
          </p:nvPr>
        </p:nvSpPr>
        <p:spPr>
          <a:xfrm>
            <a:off x="432636" y="7066418"/>
            <a:ext cx="8836447" cy="277900"/>
          </a:xfrm>
        </p:spPr>
        <p:txBody>
          <a:body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2855805587"/>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Divider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803" y="1965379"/>
            <a:ext cx="9619774" cy="1260475"/>
          </a:xfrm>
        </p:spPr>
        <p:txBody>
          <a:bodyPr lIns="0" tIns="0" rIns="0" bIns="0"/>
          <a:lstStyle>
            <a:lvl1pPr>
              <a:defRPr sz="4890">
                <a:solidFill>
                  <a:schemeClr val="bg1"/>
                </a:solidFill>
              </a:defRPr>
            </a:lvl1pPr>
            <a:lvl2pPr>
              <a:defRPr sz="4890">
                <a:solidFill>
                  <a:schemeClr val="bg2"/>
                </a:solidFill>
              </a:defRPr>
            </a:lvl2pPr>
            <a:lvl3pPr>
              <a:defRPr sz="4890">
                <a:solidFill>
                  <a:schemeClr val="bg2"/>
                </a:solidFill>
              </a:defRPr>
            </a:lvl3pPr>
            <a:lvl4pPr>
              <a:defRPr sz="4890">
                <a:solidFill>
                  <a:schemeClr val="bg2"/>
                </a:solidFill>
              </a:defRPr>
            </a:lvl4pPr>
            <a:lvl5pPr>
              <a:defRPr sz="4890">
                <a:solidFill>
                  <a:schemeClr val="bg2"/>
                </a:solidFill>
              </a:defRPr>
            </a:lvl5pPr>
          </a:lstStyle>
          <a:p>
            <a:pPr lvl="0"/>
            <a:r>
              <a:rPr lang="en-US" dirty="0" smtClean="0"/>
              <a:t>Click to edit divider text</a:t>
            </a:r>
          </a:p>
        </p:txBody>
      </p:sp>
      <p:sp>
        <p:nvSpPr>
          <p:cNvPr id="3" name="Footer Placeholder 3"/>
          <p:cNvSpPr>
            <a:spLocks noGrp="1"/>
          </p:cNvSpPr>
          <p:nvPr>
            <p:ph type="ftr" sz="quarter" idx="3"/>
          </p:nvPr>
        </p:nvSpPr>
        <p:spPr>
          <a:xfrm>
            <a:off x="432636" y="7066418"/>
            <a:ext cx="8836447" cy="277900"/>
          </a:xfrm>
        </p:spPr>
        <p:txBody>
          <a:body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3852221690"/>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Single Title Layout">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6"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lang="en-GB" sz="643" b="0" smtClean="0">
                <a:solidFill>
                  <a:srgbClr val="8C8C8C"/>
                </a:solidFill>
              </a:defRPr>
            </a:lvl1pPr>
          </a:lstStyle>
          <a:p>
            <a:fld id="{95CC1D26-A9BD-4BDE-BDD9-08EDBAE96860}" type="slidenum">
              <a:rPr/>
              <a:pPr/>
              <a:t>‹#›</a:t>
            </a:fld>
            <a:endParaRPr dirty="0"/>
          </a:p>
        </p:txBody>
      </p:sp>
      <p:sp>
        <p:nvSpPr>
          <p:cNvPr id="5" name="Footer Placeholder 3"/>
          <p:cNvSpPr>
            <a:spLocks noGrp="1"/>
          </p:cNvSpPr>
          <p:nvPr>
            <p:ph type="ftr" sz="quarter" idx="3"/>
          </p:nvPr>
        </p:nvSpPr>
        <p:spPr>
          <a:xfrm>
            <a:off x="432636" y="7066418"/>
            <a:ext cx="8836447" cy="277900"/>
          </a:xfrm>
        </p:spPr>
        <p:txBody>
          <a:body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165956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87" y="1696387"/>
            <a:ext cx="9836858" cy="4684787"/>
          </a:xfrm>
        </p:spPr>
        <p:txBody>
          <a:bodyPr anchor="t">
            <a:noAutofit/>
          </a:bodyPr>
          <a:lstStyle>
            <a:lvl1pPr algn="l">
              <a:defRPr sz="5137"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r>
              <a:rPr lang="en-GB" smtClean="0">
                <a:solidFill>
                  <a:prstClr val="white"/>
                </a:solidFill>
              </a:rPr>
              <a:t>© 2015 Deloitte Haskins &amp; Sells LLP</a:t>
            </a:r>
            <a:endParaRPr lang="en-US" dirty="0"/>
          </a:p>
        </p:txBody>
      </p:sp>
      <p:sp>
        <p:nvSpPr>
          <p:cNvPr id="6" name="Footer Placeholder 3"/>
          <p:cNvSpPr txBox="1">
            <a:spLocks/>
          </p:cNvSpPr>
          <p:nvPr userDrawn="1"/>
        </p:nvSpPr>
        <p:spPr>
          <a:xfrm>
            <a:off x="404872" y="7043831"/>
            <a:ext cx="8836447" cy="277900"/>
          </a:xfrm>
          <a:prstGeom prst="rect">
            <a:avLst/>
          </a:prstGeom>
        </p:spPr>
        <p:txBody>
          <a:bodyPr vert="horz" lIns="0" tIns="0" rIns="0" bIns="0" rtlCol="0" anchor="ctr" anchorCtr="0"/>
          <a:lstStyle>
            <a:defPPr>
              <a:defRPr lang="en-US"/>
            </a:defPPr>
            <a:lvl1pPr marL="0" algn="l" defTabSz="1018705" rtl="0" eaLnBrk="1" latinLnBrk="0" hangingPunct="1">
              <a:defRPr sz="880" b="0" kern="1200">
                <a:solidFill>
                  <a:srgbClr val="8C8C8C"/>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a:lstStyle>
          <a:p>
            <a:r>
              <a:rPr lang="en-US" sz="856" smtClean="0">
                <a:solidFill>
                  <a:prstClr val="white">
                    <a:lumMod val="50000"/>
                  </a:prstClr>
                </a:solidFill>
              </a:rPr>
              <a:t>© 2015 Deloitte Haskins &amp; Sells LLP</a:t>
            </a:r>
          </a:p>
          <a:p>
            <a:endParaRPr lang="en-US" sz="856" dirty="0"/>
          </a:p>
        </p:txBody>
      </p:sp>
    </p:spTree>
    <p:extLst>
      <p:ext uri="{BB962C8B-B14F-4D97-AF65-F5344CB8AC3E}">
        <p14:creationId xmlns:p14="http://schemas.microsoft.com/office/powerpoint/2010/main" val="22088179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0" name="Rectangle 9"/>
          <p:cNvSpPr/>
          <p:nvPr/>
        </p:nvSpPr>
        <p:spPr>
          <a:xfrm>
            <a:off x="0" y="0"/>
            <a:ext cx="4720815"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1200"/>
            <a:endParaRPr lang="en-GB" sz="2141" dirty="0">
              <a:solidFill>
                <a:prstClr val="whit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88" y="362273"/>
            <a:ext cx="4364527" cy="1066266"/>
          </a:xfrm>
          <a:prstGeom prst="rect">
            <a:avLst/>
          </a:prstGeom>
        </p:spPr>
      </p:pic>
      <p:sp>
        <p:nvSpPr>
          <p:cNvPr id="2" name="Title 1"/>
          <p:cNvSpPr>
            <a:spLocks noGrp="1"/>
          </p:cNvSpPr>
          <p:nvPr>
            <p:ph type="ctrTitle"/>
          </p:nvPr>
        </p:nvSpPr>
        <p:spPr>
          <a:xfrm>
            <a:off x="439066" y="1858808"/>
            <a:ext cx="3240256" cy="2946761"/>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9066" y="4805569"/>
            <a:ext cx="3240256" cy="1156322"/>
          </a:xfrm>
        </p:spPr>
        <p:txBody>
          <a:bodyPr>
            <a:normAutofit/>
          </a:bodyPr>
          <a:lstStyle>
            <a:lvl1pPr marL="0" indent="0" algn="l">
              <a:lnSpc>
                <a:spcPct val="120000"/>
              </a:lnSpc>
              <a:spcBef>
                <a:spcPts val="0"/>
              </a:spcBef>
              <a:buNone/>
              <a:defRPr sz="1498" b="0">
                <a:solidFill>
                  <a:srgbClr val="575757"/>
                </a:solidFill>
              </a:defRPr>
            </a:lvl1pPr>
            <a:lvl2pPr marL="489341" indent="0" algn="ctr">
              <a:buNone/>
              <a:defRPr>
                <a:solidFill>
                  <a:schemeClr val="tx1">
                    <a:tint val="75000"/>
                  </a:schemeClr>
                </a:solidFill>
              </a:defRPr>
            </a:lvl2pPr>
            <a:lvl3pPr marL="978682" indent="0" algn="ctr">
              <a:buNone/>
              <a:defRPr>
                <a:solidFill>
                  <a:schemeClr val="tx1">
                    <a:tint val="75000"/>
                  </a:schemeClr>
                </a:solidFill>
              </a:defRPr>
            </a:lvl3pPr>
            <a:lvl4pPr marL="1468023" indent="0" algn="ctr">
              <a:buNone/>
              <a:defRPr>
                <a:solidFill>
                  <a:schemeClr val="tx1">
                    <a:tint val="75000"/>
                  </a:schemeClr>
                </a:solidFill>
              </a:defRPr>
            </a:lvl4pPr>
            <a:lvl5pPr marL="1957365" indent="0" algn="ctr">
              <a:buNone/>
              <a:defRPr>
                <a:solidFill>
                  <a:schemeClr val="tx1">
                    <a:tint val="75000"/>
                  </a:schemeClr>
                </a:solidFill>
              </a:defRPr>
            </a:lvl5pPr>
            <a:lvl6pPr marL="2446706" indent="0" algn="ctr">
              <a:buNone/>
              <a:defRPr>
                <a:solidFill>
                  <a:schemeClr val="tx1">
                    <a:tint val="75000"/>
                  </a:schemeClr>
                </a:solidFill>
              </a:defRPr>
            </a:lvl6pPr>
            <a:lvl7pPr marL="2936047" indent="0" algn="ctr">
              <a:buNone/>
              <a:defRPr>
                <a:solidFill>
                  <a:schemeClr val="tx1">
                    <a:tint val="75000"/>
                  </a:schemeClr>
                </a:solidFill>
              </a:defRPr>
            </a:lvl7pPr>
            <a:lvl8pPr marL="3425388" indent="0" algn="ctr">
              <a:buNone/>
              <a:defRPr>
                <a:solidFill>
                  <a:schemeClr val="tx1">
                    <a:tint val="75000"/>
                  </a:schemeClr>
                </a:solidFill>
              </a:defRPr>
            </a:lvl8pPr>
            <a:lvl9pPr marL="3914729"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166886717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Slide with Image 2">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3618988"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1200"/>
            <a:endParaRPr lang="en-GB" sz="2141" dirty="0">
              <a:solidFill>
                <a:prstClr val="white"/>
              </a:solidFill>
            </a:endParaRPr>
          </a:p>
        </p:txBody>
      </p:sp>
      <p:sp>
        <p:nvSpPr>
          <p:cNvPr id="2" name="Title 1"/>
          <p:cNvSpPr>
            <a:spLocks noGrp="1"/>
          </p:cNvSpPr>
          <p:nvPr>
            <p:ph type="title"/>
          </p:nvPr>
        </p:nvSpPr>
        <p:spPr>
          <a:xfrm>
            <a:off x="428688" y="1843443"/>
            <a:ext cx="3245521" cy="4684787"/>
          </a:xfrm>
        </p:spPr>
        <p:txBody>
          <a:bodyPr anchor="t">
            <a:noAutofit/>
          </a:bodyPr>
          <a:lstStyle>
            <a:lvl1pPr algn="l">
              <a:defRPr sz="3853"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r>
              <a:rPr lang="en-US" smtClean="0"/>
              <a:t>© 2015 Deloitte Haskins &amp; Sells LLP</a:t>
            </a:r>
            <a:endParaRPr lang="en-US" dirty="0"/>
          </a:p>
        </p:txBody>
      </p:sp>
    </p:spTree>
    <p:extLst>
      <p:ext uri="{BB962C8B-B14F-4D97-AF65-F5344CB8AC3E}">
        <p14:creationId xmlns:p14="http://schemas.microsoft.com/office/powerpoint/2010/main" val="16831098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fld id="{313880FF-B11A-4FA9-B5CC-7226C1B8517C}"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r>
              <a:rPr lang="en-US" smtClean="0"/>
              <a:t>© 2015 Deloitte Haskins &amp; Sells LLP</a:t>
            </a:r>
            <a:endParaRPr lang="en-US" dirty="0"/>
          </a:p>
        </p:txBody>
      </p:sp>
    </p:spTree>
    <p:extLst>
      <p:ext uri="{BB962C8B-B14F-4D97-AF65-F5344CB8AC3E}">
        <p14:creationId xmlns:p14="http://schemas.microsoft.com/office/powerpoint/2010/main" val="160438309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24" b="0">
                <a:solidFill>
                  <a:schemeClr val="bg1"/>
                </a:solidFill>
              </a:defRPr>
            </a:lvl1pPr>
          </a:lstStyle>
          <a:p>
            <a:r>
              <a:rPr lang="en-US" dirty="0" smtClean="0"/>
              <a:t>Click to edit Master title style</a:t>
            </a:r>
            <a:endParaRPr lang="en-GB" dirty="0"/>
          </a:p>
        </p:txBody>
      </p:sp>
      <p:sp>
        <p:nvSpPr>
          <p:cNvPr id="5" name="Slide Number Placeholder 5"/>
          <p:cNvSpPr>
            <a:spLocks noGrp="1"/>
          </p:cNvSpPr>
          <p:nvPr>
            <p:ph type="sldNum" sz="quarter" idx="4"/>
          </p:nvPr>
        </p:nvSpPr>
        <p:spPr>
          <a:xfrm>
            <a:off x="9834220" y="7237939"/>
            <a:ext cx="420813" cy="135764"/>
          </a:xfrm>
          <a:prstGeom prst="rect">
            <a:avLst/>
          </a:prstGeom>
        </p:spPr>
        <p:txBody>
          <a:bodyPr rIns="0" anchor="ctr"/>
          <a:lstStyle>
            <a:lvl1pPr marL="0" algn="r" defTabSz="991200" rtl="0" eaLnBrk="1" latinLnBrk="0" hangingPunct="1">
              <a:defRPr lang="en-GB" sz="876" b="0" kern="1200" smtClean="0">
                <a:solidFill>
                  <a:schemeClr val="bg1"/>
                </a:solidFill>
                <a:latin typeface="+mn-lt"/>
                <a:ea typeface="+mn-ea"/>
                <a:cs typeface="+mn-cs"/>
              </a:defRPr>
            </a:lvl1pPr>
          </a:lstStyle>
          <a:p>
            <a:fld id="{313880FF-B11A-4FA9-B5CC-7226C1B8517C}" type="slidenum">
              <a:rPr>
                <a:solidFill>
                  <a:prstClr val="white"/>
                </a:solidFill>
              </a:rPr>
              <a:pPr/>
              <a:t>‹#›</a:t>
            </a:fld>
            <a:endParaRPr dirty="0">
              <a:solidFill>
                <a:prstClr val="white"/>
              </a:solidFill>
            </a:endParaRPr>
          </a:p>
        </p:txBody>
      </p:sp>
      <p:sp>
        <p:nvSpPr>
          <p:cNvPr id="6" name="Footer Placeholder 3"/>
          <p:cNvSpPr>
            <a:spLocks noGrp="1"/>
          </p:cNvSpPr>
          <p:nvPr>
            <p:ph type="ftr" sz="quarter" idx="3"/>
          </p:nvPr>
        </p:nvSpPr>
        <p:spPr>
          <a:xfrm>
            <a:off x="432634" y="7066418"/>
            <a:ext cx="8836447" cy="277900"/>
          </a:xfrm>
        </p:spPr>
        <p:txBody>
          <a:body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38180554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36485" y="365941"/>
            <a:ext cx="9847013" cy="869313"/>
          </a:xfrm>
        </p:spPr>
        <p:txBody>
          <a:bodyPr/>
          <a:lstStyle>
            <a:lvl1pPr>
              <a:defRPr sz="2724" b="0">
                <a:solidFill>
                  <a:schemeClr val="accent3"/>
                </a:solidFill>
              </a:defRPr>
            </a:lvl1pPr>
          </a:lstStyle>
          <a:p>
            <a:r>
              <a:rPr lang="en-US" dirty="0" smtClean="0"/>
              <a:t>Click to edit Master title style</a:t>
            </a:r>
            <a:endParaRPr lang="en-GB" dirty="0"/>
          </a:p>
        </p:txBody>
      </p:sp>
      <p:sp>
        <p:nvSpPr>
          <p:cNvPr id="3" name="Slide Number Placeholder 5"/>
          <p:cNvSpPr>
            <a:spLocks noGrp="1"/>
          </p:cNvSpPr>
          <p:nvPr>
            <p:ph type="sldNum" sz="quarter" idx="4"/>
          </p:nvPr>
        </p:nvSpPr>
        <p:spPr>
          <a:xfrm>
            <a:off x="9834220" y="7237939"/>
            <a:ext cx="420813" cy="135764"/>
          </a:xfrm>
          <a:prstGeom prst="rect">
            <a:avLst/>
          </a:prstGeom>
        </p:spPr>
        <p:txBody>
          <a:bodyPr rIns="0" anchor="ctr"/>
          <a:lstStyle>
            <a:lvl1pPr marL="0" algn="r" defTabSz="991200" rtl="0" eaLnBrk="1" latinLnBrk="0" hangingPunct="1">
              <a:defRPr lang="en-GB" sz="876" b="0" kern="1200" smtClean="0">
                <a:solidFill>
                  <a:srgbClr val="8C8C8C"/>
                </a:solidFill>
                <a:latin typeface="+mn-lt"/>
                <a:ea typeface="+mn-ea"/>
                <a:cs typeface="+mn-cs"/>
              </a:defRPr>
            </a:lvl1pPr>
          </a:lstStyle>
          <a:p>
            <a:fld id="{313880FF-B11A-4FA9-B5CC-7226C1B8517C}" type="slidenum">
              <a:rPr/>
              <a:pPr/>
              <a:t>‹#›</a:t>
            </a:fld>
            <a:endParaRPr dirty="0"/>
          </a:p>
        </p:txBody>
      </p:sp>
      <p:sp>
        <p:nvSpPr>
          <p:cNvPr id="5" name="Footer Placeholder 3"/>
          <p:cNvSpPr>
            <a:spLocks noGrp="1"/>
          </p:cNvSpPr>
          <p:nvPr>
            <p:ph type="ftr" sz="quarter" idx="3"/>
          </p:nvPr>
        </p:nvSpPr>
        <p:spPr>
          <a:xfrm>
            <a:off x="432634" y="7066418"/>
            <a:ext cx="8836447" cy="277900"/>
          </a:xfrm>
        </p:spPr>
        <p:txBody>
          <a:body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51331965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46186" y="3475958"/>
            <a:ext cx="8922044" cy="610936"/>
          </a:xfrm>
        </p:spPr>
        <p:txBody>
          <a:bodyPr vert="horz" wrap="square" lIns="0" tIns="0" rIns="0" bIns="0" rtlCol="0" anchor="t" anchorCtr="0">
            <a:spAutoFit/>
          </a:bodyPr>
          <a:lstStyle>
            <a:lvl1pPr algn="l" defTabSz="991200" rtl="0" eaLnBrk="1" latinLnBrk="0" hangingPunct="1">
              <a:lnSpc>
                <a:spcPct val="100000"/>
              </a:lnSpc>
              <a:spcBef>
                <a:spcPct val="0"/>
              </a:spcBef>
              <a:buNone/>
              <a:defRPr lang="en-GB" sz="3892" b="0" kern="1200" dirty="0" smtClean="0">
                <a:solidFill>
                  <a:schemeClr val="bg1"/>
                </a:solidFill>
                <a:latin typeface="+mn-lt"/>
                <a:ea typeface="+mj-ea"/>
                <a:cs typeface="+mj-cs"/>
              </a:defRPr>
            </a:lvl1pPr>
          </a:lstStyle>
          <a:p>
            <a:r>
              <a:rPr lang="en-US" dirty="0" smtClean="0"/>
              <a:t>Click to edit Master title style</a:t>
            </a:r>
            <a:endParaRPr lang="en-GB" dirty="0"/>
          </a:p>
        </p:txBody>
      </p:sp>
      <p:sp>
        <p:nvSpPr>
          <p:cNvPr id="3" name="Footer Placeholder 3"/>
          <p:cNvSpPr>
            <a:spLocks noGrp="1"/>
          </p:cNvSpPr>
          <p:nvPr>
            <p:ph type="ftr" sz="quarter" idx="3"/>
          </p:nvPr>
        </p:nvSpPr>
        <p:spPr>
          <a:xfrm>
            <a:off x="432634" y="7066418"/>
            <a:ext cx="8836447" cy="277900"/>
          </a:xfrm>
        </p:spPr>
        <p:txBody>
          <a:body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230545154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ingle Title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3" y="1240343"/>
            <a:ext cx="9804932" cy="5558618"/>
          </a:xfrm>
        </p:spPr>
        <p:txBody>
          <a:bodyPr/>
          <a:lstStyle>
            <a:lvl1pPr marL="0" indent="0">
              <a:buNone/>
              <a:defRPr b="0"/>
            </a:lvl1pPr>
            <a:lvl2pPr marL="289134" indent="-289134">
              <a:buFont typeface="Arial" pitchFamily="34" charset="0"/>
              <a:buChar char="•"/>
              <a:tabLst/>
              <a:defRPr/>
            </a:lvl2pPr>
            <a:lvl3pPr marL="289134" indent="-289134">
              <a:buFont typeface="Arial" pitchFamily="34" charset="0"/>
              <a:buChar char="•"/>
              <a:defRPr i="1"/>
            </a:lvl3pPr>
            <a:lvl4pPr marL="585151" indent="-296018">
              <a:buFont typeface="Arial" pitchFamily="34" charset="0"/>
              <a:buChar char="−"/>
              <a:defRPr i="0"/>
            </a:lvl4pPr>
            <a:lvl5pPr marL="874286" indent="-28913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itle Placeholder 1"/>
          <p:cNvSpPr>
            <a:spLocks noGrp="1"/>
          </p:cNvSpPr>
          <p:nvPr>
            <p:ph type="title"/>
          </p:nvPr>
        </p:nvSpPr>
        <p:spPr>
          <a:xfrm>
            <a:off x="432633"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8"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76" b="0">
                <a:solidFill>
                  <a:srgbClr val="8C8C8C"/>
                </a:solidFill>
              </a:defRPr>
            </a:lvl1pPr>
          </a:lstStyle>
          <a:p>
            <a:r>
              <a:rPr lang="en-GB" smtClean="0"/>
              <a:t>© 2015 Deloitte Haskins &amp; Sells LLP</a:t>
            </a:r>
            <a:endParaRPr lang="en-GB" dirty="0"/>
          </a:p>
        </p:txBody>
      </p:sp>
    </p:spTree>
    <p:extLst>
      <p:ext uri="{BB962C8B-B14F-4D97-AF65-F5344CB8AC3E}">
        <p14:creationId xmlns:p14="http://schemas.microsoft.com/office/powerpoint/2010/main" val="35916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ECB6349D-997C-474F-AC35-4C82FE7DF12E}" type="slidenum">
              <a:rPr lang="en-GB">
                <a:solidFill>
                  <a:srgbClr val="002776"/>
                </a:solidFill>
              </a:rPr>
              <a:pPr>
                <a:defRPr/>
              </a:pPr>
              <a:t>‹#›</a:t>
            </a:fld>
            <a:endParaRPr lang="en-GB" dirty="0">
              <a:solidFill>
                <a:srgbClr val="002776"/>
              </a:solidFill>
            </a:endParaRPr>
          </a:p>
        </p:txBody>
      </p:sp>
      <p:sp>
        <p:nvSpPr>
          <p:cNvPr id="7" name="Footer Placeholder 3"/>
          <p:cNvSpPr>
            <a:spLocks noGrp="1"/>
          </p:cNvSpPr>
          <p:nvPr>
            <p:ph type="ftr" sz="quarter" idx="3"/>
          </p:nvPr>
        </p:nvSpPr>
        <p:spPr>
          <a:xfrm>
            <a:off x="432634" y="7066418"/>
            <a:ext cx="8836447" cy="277900"/>
          </a:xfrm>
        </p:spPr>
        <p:txBody>
          <a:body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2703936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ivider Medium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803" y="1965380"/>
            <a:ext cx="9619774" cy="1260475"/>
          </a:xfrm>
        </p:spPr>
        <p:txBody>
          <a:bodyPr lIns="0" tIns="0" rIns="0" bIns="0"/>
          <a:lstStyle>
            <a:lvl1pPr>
              <a:defRPr sz="6519">
                <a:solidFill>
                  <a:schemeClr val="bg1"/>
                </a:solidFill>
              </a:defRPr>
            </a:lvl1pPr>
            <a:lvl2pPr>
              <a:defRPr sz="6519">
                <a:solidFill>
                  <a:schemeClr val="bg2"/>
                </a:solidFill>
              </a:defRPr>
            </a:lvl2pPr>
            <a:lvl3pPr>
              <a:defRPr sz="6519">
                <a:solidFill>
                  <a:schemeClr val="bg2"/>
                </a:solidFill>
              </a:defRPr>
            </a:lvl3pPr>
            <a:lvl4pPr>
              <a:defRPr sz="6519">
                <a:solidFill>
                  <a:schemeClr val="bg2"/>
                </a:solidFill>
              </a:defRPr>
            </a:lvl4pPr>
            <a:lvl5pPr>
              <a:defRPr sz="6519">
                <a:solidFill>
                  <a:schemeClr val="bg2"/>
                </a:solidFill>
              </a:defRPr>
            </a:lvl5pPr>
          </a:lstStyle>
          <a:p>
            <a:pPr lvl="0"/>
            <a:r>
              <a:rPr lang="en-US" dirty="0" smtClean="0"/>
              <a:t>Click to edit divider text</a:t>
            </a:r>
          </a:p>
        </p:txBody>
      </p:sp>
      <p:sp>
        <p:nvSpPr>
          <p:cNvPr id="3" name="Footer Placeholder 3"/>
          <p:cNvSpPr>
            <a:spLocks noGrp="1"/>
          </p:cNvSpPr>
          <p:nvPr>
            <p:ph type="ftr" sz="quarter" idx="3"/>
          </p:nvPr>
        </p:nvSpPr>
        <p:spPr>
          <a:xfrm>
            <a:off x="432634" y="7066418"/>
            <a:ext cx="8836447" cy="277900"/>
          </a:xfrm>
        </p:spPr>
        <p:txBody>
          <a:body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286016949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ingle Title Layout">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32633"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6"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lang="en-GB" sz="856" b="0" smtClean="0">
                <a:solidFill>
                  <a:srgbClr val="8C8C8C"/>
                </a:solidFill>
              </a:defRPr>
            </a:lvl1pPr>
          </a:lstStyle>
          <a:p>
            <a:fld id="{95CC1D26-A9BD-4BDE-BDD9-08EDBAE96860}" type="slidenum">
              <a:rPr/>
              <a:pPr/>
              <a:t>‹#›</a:t>
            </a:fld>
            <a:endParaRPr dirty="0"/>
          </a:p>
        </p:txBody>
      </p:sp>
      <p:sp>
        <p:nvSpPr>
          <p:cNvPr id="5" name="Footer Placeholder 3"/>
          <p:cNvSpPr>
            <a:spLocks noGrp="1"/>
          </p:cNvSpPr>
          <p:nvPr>
            <p:ph type="ftr" sz="quarter" idx="3"/>
          </p:nvPr>
        </p:nvSpPr>
        <p:spPr>
          <a:xfrm>
            <a:off x="432634" y="7066418"/>
            <a:ext cx="8836447" cy="277900"/>
          </a:xfrm>
        </p:spPr>
        <p:txBody>
          <a:body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5561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34456" y="1809430"/>
            <a:ext cx="6245952" cy="2759797"/>
          </a:xfrm>
        </p:spPr>
        <p:txBody>
          <a:bodyPr>
            <a:noAutofit/>
          </a:bodyPr>
          <a:lstStyle>
            <a:lvl1pPr>
              <a:defRPr sz="4191">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4456" y="4889115"/>
            <a:ext cx="6245419" cy="1176937"/>
          </a:xfrm>
        </p:spPr>
        <p:txBody>
          <a:bodyPr>
            <a:normAutofit/>
          </a:bodyPr>
          <a:lstStyle>
            <a:lvl1pPr marL="0" indent="0" algn="l">
              <a:lnSpc>
                <a:spcPct val="120000"/>
              </a:lnSpc>
              <a:spcBef>
                <a:spcPts val="0"/>
              </a:spcBef>
              <a:spcAft>
                <a:spcPts val="0"/>
              </a:spcAft>
              <a:buNone/>
              <a:defRPr sz="154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pic>
        <p:nvPicPr>
          <p:cNvPr id="9" name="Picture 8"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2489" y="440644"/>
            <a:ext cx="2011484" cy="355680"/>
          </a:xfrm>
          <a:prstGeom prst="rect">
            <a:avLst/>
          </a:prstGeom>
        </p:spPr>
      </p:pic>
    </p:spTree>
    <p:extLst>
      <p:ext uri="{BB962C8B-B14F-4D97-AF65-F5344CB8AC3E}">
        <p14:creationId xmlns:p14="http://schemas.microsoft.com/office/powerpoint/2010/main" val="86414529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p:nvSpPr>
        <p:spPr>
          <a:xfrm>
            <a:off x="404004" y="0"/>
            <a:ext cx="6359910" cy="3949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1200"/>
            <a:endParaRPr lang="en-GB" sz="2141" dirty="0">
              <a:solidFill>
                <a:prstClr val="white"/>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504" y="336127"/>
            <a:ext cx="4364527" cy="1066266"/>
          </a:xfrm>
          <a:prstGeom prst="rect">
            <a:avLst/>
          </a:prstGeom>
        </p:spPr>
      </p:pic>
      <p:sp>
        <p:nvSpPr>
          <p:cNvPr id="2" name="Title 1"/>
          <p:cNvSpPr>
            <a:spLocks noGrp="1"/>
          </p:cNvSpPr>
          <p:nvPr>
            <p:ph type="ctrTitle"/>
          </p:nvPr>
        </p:nvSpPr>
        <p:spPr>
          <a:xfrm>
            <a:off x="726881" y="1700710"/>
            <a:ext cx="5703011" cy="1709157"/>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726881" y="3437374"/>
            <a:ext cx="5703011" cy="428083"/>
          </a:xfrm>
        </p:spPr>
        <p:txBody>
          <a:bodyPr>
            <a:normAutofit/>
          </a:bodyPr>
          <a:lstStyle>
            <a:lvl1pPr marL="0" indent="0" algn="l">
              <a:spcBef>
                <a:spcPts val="0"/>
              </a:spcBef>
              <a:buNone/>
              <a:defRPr sz="1712" b="0">
                <a:solidFill>
                  <a:srgbClr val="575757"/>
                </a:solidFill>
              </a:defRPr>
            </a:lvl1pPr>
            <a:lvl2pPr marL="489341" indent="0" algn="ctr">
              <a:buNone/>
              <a:defRPr>
                <a:solidFill>
                  <a:schemeClr val="tx1">
                    <a:tint val="75000"/>
                  </a:schemeClr>
                </a:solidFill>
              </a:defRPr>
            </a:lvl2pPr>
            <a:lvl3pPr marL="978682" indent="0" algn="ctr">
              <a:buNone/>
              <a:defRPr>
                <a:solidFill>
                  <a:schemeClr val="tx1">
                    <a:tint val="75000"/>
                  </a:schemeClr>
                </a:solidFill>
              </a:defRPr>
            </a:lvl3pPr>
            <a:lvl4pPr marL="1468023" indent="0" algn="ctr">
              <a:buNone/>
              <a:defRPr>
                <a:solidFill>
                  <a:schemeClr val="tx1">
                    <a:tint val="75000"/>
                  </a:schemeClr>
                </a:solidFill>
              </a:defRPr>
            </a:lvl4pPr>
            <a:lvl5pPr marL="1957365" indent="0" algn="ctr">
              <a:buNone/>
              <a:defRPr>
                <a:solidFill>
                  <a:schemeClr val="tx1">
                    <a:tint val="75000"/>
                  </a:schemeClr>
                </a:solidFill>
              </a:defRPr>
            </a:lvl5pPr>
            <a:lvl6pPr marL="2446706" indent="0" algn="ctr">
              <a:buNone/>
              <a:defRPr>
                <a:solidFill>
                  <a:schemeClr val="tx1">
                    <a:tint val="75000"/>
                  </a:schemeClr>
                </a:solidFill>
              </a:defRPr>
            </a:lvl6pPr>
            <a:lvl7pPr marL="2936047" indent="0" algn="ctr">
              <a:buNone/>
              <a:defRPr>
                <a:solidFill>
                  <a:schemeClr val="tx1">
                    <a:tint val="75000"/>
                  </a:schemeClr>
                </a:solidFill>
              </a:defRPr>
            </a:lvl7pPr>
            <a:lvl8pPr marL="3425388" indent="0" algn="ctr">
              <a:buNone/>
              <a:defRPr>
                <a:solidFill>
                  <a:schemeClr val="tx1">
                    <a:tint val="75000"/>
                  </a:schemeClr>
                </a:solidFill>
              </a:defRPr>
            </a:lvl8pPr>
            <a:lvl9pPr marL="3914729"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2929379459"/>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0" name="Rectangle 9"/>
          <p:cNvSpPr/>
          <p:nvPr userDrawn="1"/>
        </p:nvSpPr>
        <p:spPr>
          <a:xfrm>
            <a:off x="0" y="0"/>
            <a:ext cx="3618988"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ctrTitle"/>
          </p:nvPr>
        </p:nvSpPr>
        <p:spPr>
          <a:xfrm>
            <a:off x="439065" y="1858807"/>
            <a:ext cx="3240256" cy="2946761"/>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9065" y="4805568"/>
            <a:ext cx="3240256" cy="1156322"/>
          </a:xfrm>
        </p:spPr>
        <p:txBody>
          <a:bodyPr>
            <a:normAutofit/>
          </a:bodyPr>
          <a:lstStyle>
            <a:lvl1pPr marL="0" indent="0" algn="l">
              <a:lnSpc>
                <a:spcPct val="120000"/>
              </a:lnSpc>
              <a:spcBef>
                <a:spcPts val="0"/>
              </a:spcBef>
              <a:buNone/>
              <a:defRPr sz="154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pic>
        <p:nvPicPr>
          <p:cNvPr id="8" name="Picture 7"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2489" y="440644"/>
            <a:ext cx="2011484" cy="355680"/>
          </a:xfrm>
          <a:prstGeom prst="rect">
            <a:avLst/>
          </a:prstGeom>
        </p:spPr>
      </p:pic>
    </p:spTree>
    <p:extLst>
      <p:ext uri="{BB962C8B-B14F-4D97-AF65-F5344CB8AC3E}">
        <p14:creationId xmlns:p14="http://schemas.microsoft.com/office/powerpoint/2010/main" val="62084073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userDrawn="1"/>
        </p:nvSpPr>
        <p:spPr>
          <a:xfrm>
            <a:off x="404005" y="0"/>
            <a:ext cx="6359909" cy="346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ctrTitle"/>
          </p:nvPr>
        </p:nvSpPr>
        <p:spPr>
          <a:xfrm>
            <a:off x="726881" y="1205686"/>
            <a:ext cx="5703010" cy="1709157"/>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726881" y="2942350"/>
            <a:ext cx="5703010" cy="428083"/>
          </a:xfrm>
        </p:spPr>
        <p:txBody>
          <a:bodyPr>
            <a:normAutofit/>
          </a:bodyPr>
          <a:lstStyle>
            <a:lvl1pPr marL="0" indent="0" algn="l">
              <a:spcBef>
                <a:spcPts val="0"/>
              </a:spcBef>
              <a:buNone/>
              <a:defRPr sz="176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623" y="313765"/>
            <a:ext cx="2011484" cy="355680"/>
          </a:xfrm>
          <a:prstGeom prst="rect">
            <a:avLst/>
          </a:prstGeom>
        </p:spPr>
      </p:pic>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Tree>
    <p:extLst>
      <p:ext uri="{BB962C8B-B14F-4D97-AF65-F5344CB8AC3E}">
        <p14:creationId xmlns:p14="http://schemas.microsoft.com/office/powerpoint/2010/main" val="397607677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996910"/>
            <a:ext cx="9804932"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31456972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2"/>
            <a:ext cx="9804932" cy="10919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496690"/>
            <a:ext cx="9804932" cy="5514725"/>
          </a:xfrm>
        </p:spPr>
        <p:txBody>
          <a:bodyPr/>
          <a:lstStyle>
            <a:lvl1pPr marL="0" indent="0" algn="l">
              <a:buNone/>
              <a:defRPr/>
            </a:lvl1pPr>
            <a:lvl2pPr marL="299369" indent="-299369">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26083253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33437" y="1996910"/>
            <a:ext cx="4839344"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5427823" y="1996910"/>
            <a:ext cx="4839344" cy="5002200"/>
          </a:xfrm>
        </p:spPr>
        <p:txBody>
          <a:bodyPr/>
          <a:lstStyle/>
          <a:p>
            <a:r>
              <a:rPr lang="en-US" dirty="0" smtClean="0"/>
              <a:t>Click icon to add chart</a:t>
            </a:r>
            <a:endParaRPr lang="en-GB" dirty="0"/>
          </a:p>
        </p:txBody>
      </p:sp>
    </p:spTree>
    <p:extLst>
      <p:ext uri="{BB962C8B-B14F-4D97-AF65-F5344CB8AC3E}">
        <p14:creationId xmlns:p14="http://schemas.microsoft.com/office/powerpoint/2010/main" val="420668897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1"/>
            </a:lvl1pPr>
            <a:lvl2pPr marL="299369" indent="-299369">
              <a:buFont typeface="Arial" pitchFamily="34" charset="0"/>
              <a:buChar char="•"/>
              <a:tabLst/>
              <a:defRPr/>
            </a:lvl2pPr>
            <a:lvl3pPr marL="302871" indent="-302871">
              <a:buFont typeface="Arial" pitchFamily="34" charset="0"/>
              <a:buChar char="•"/>
              <a:defRPr i="1"/>
            </a:lvl3pPr>
            <a:lvl4pPr marL="589985" indent="-290615">
              <a:buFont typeface="Arial" pitchFamily="34" charset="0"/>
              <a:buChar char="−"/>
              <a:defRPr i="0"/>
            </a:lvl4pPr>
            <a:lvl5pPr marL="889353" indent="-299369">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Tree>
    <p:extLst>
      <p:ext uri="{BB962C8B-B14F-4D97-AF65-F5344CB8AC3E}">
        <p14:creationId xmlns:p14="http://schemas.microsoft.com/office/powerpoint/2010/main" val="329959229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8" name="Rectangle 7"/>
          <p:cNvSpPr/>
          <p:nvPr userDrawn="1"/>
        </p:nvSpPr>
        <p:spPr>
          <a:xfrm>
            <a:off x="0" y="0"/>
            <a:ext cx="5344319"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432634" y="1995036"/>
            <a:ext cx="4744674" cy="5002756"/>
          </a:xfrm>
        </p:spPr>
        <p:txBody>
          <a:bodyPr/>
          <a:lstStyle>
            <a:lvl1pPr marL="0" indent="0">
              <a:buNone/>
              <a:defRPr b="0"/>
            </a:lvl1pPr>
            <a:lvl2pPr marL="294117" indent="-294117">
              <a:buFont typeface="Arial" pitchFamily="34" charset="0"/>
              <a:buChar char="•"/>
              <a:tabLst/>
              <a:defRPr/>
            </a:lvl2pPr>
            <a:lvl3pPr marL="493696" indent="-199579">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4744674"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4744674"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Tree>
    <p:extLst>
      <p:ext uri="{BB962C8B-B14F-4D97-AF65-F5344CB8AC3E}">
        <p14:creationId xmlns:p14="http://schemas.microsoft.com/office/powerpoint/2010/main" val="338622158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8" name="Rectangle 7"/>
          <p:cNvSpPr/>
          <p:nvPr userDrawn="1"/>
        </p:nvSpPr>
        <p:spPr>
          <a:xfrm>
            <a:off x="456459" y="708996"/>
            <a:ext cx="5773548" cy="5829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662442" y="1901204"/>
            <a:ext cx="5400026" cy="4716310"/>
          </a:xfrm>
        </p:spPr>
        <p:txBody>
          <a:bodyPr/>
          <a:lstStyle>
            <a:lvl1pPr marL="0" indent="0">
              <a:buNone/>
              <a:defRPr b="0"/>
            </a:lvl1pPr>
            <a:lvl2pPr marL="294117" indent="-294117">
              <a:buFont typeface="Arial" pitchFamily="34" charset="0"/>
              <a:buChar char="•"/>
              <a:tabLst/>
              <a:defRPr/>
            </a:lvl2pPr>
            <a:lvl3pPr marL="493696" indent="-199579">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562235" y="336577"/>
            <a:ext cx="5667244" cy="382923"/>
          </a:xfrm>
          <a:prstGeom prst="rect">
            <a:avLst/>
          </a:prstGeom>
        </p:spPr>
        <p:txBody>
          <a:bodyPr vert="horz" lIns="0" tIns="0" rIns="0" bIns="0" rtlCol="0" anchor="ctr" anchorCtr="0">
            <a:normAutofit/>
          </a:bodyPr>
          <a:lstStyle>
            <a:lvl1pPr>
              <a:defRPr sz="1544" b="0">
                <a:solidFill>
                  <a:schemeClr val="tx1"/>
                </a:solidFill>
              </a:defRPr>
            </a:lvl1pPr>
          </a:lstStyle>
          <a:p>
            <a:r>
              <a:rPr lang="en-US" smtClean="0"/>
              <a:t>Click to edit Master title style</a:t>
            </a:r>
            <a:endParaRPr lang="en-GB" dirty="0"/>
          </a:p>
        </p:txBody>
      </p:sp>
      <p:sp>
        <p:nvSpPr>
          <p:cNvPr id="17" name="Text Placeholder 8"/>
          <p:cNvSpPr>
            <a:spLocks noGrp="1"/>
          </p:cNvSpPr>
          <p:nvPr>
            <p:ph type="body" sz="quarter" idx="13"/>
          </p:nvPr>
        </p:nvSpPr>
        <p:spPr>
          <a:xfrm>
            <a:off x="662441" y="796703"/>
            <a:ext cx="5400329" cy="1116018"/>
          </a:xfrm>
        </p:spPr>
        <p:txBody>
          <a:bodyPr anchor="ctr" anchorCtr="0">
            <a:normAutofit/>
          </a:bodyPr>
          <a:lstStyle>
            <a:lvl1pPr marL="0" indent="0">
              <a:buNone/>
              <a:defRPr sz="3308"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
        <p:nvSpPr>
          <p:cNvPr id="10" name="Rectangle 9"/>
          <p:cNvSpPr/>
          <p:nvPr userDrawn="1"/>
        </p:nvSpPr>
        <p:spPr>
          <a:xfrm>
            <a:off x="456460" y="336102"/>
            <a:ext cx="5773018" cy="377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Tree>
    <p:extLst>
      <p:ext uri="{BB962C8B-B14F-4D97-AF65-F5344CB8AC3E}">
        <p14:creationId xmlns:p14="http://schemas.microsoft.com/office/powerpoint/2010/main" val="357165394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181115656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235594139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32633" y="843818"/>
            <a:ext cx="9804932" cy="1068903"/>
          </a:xfrm>
        </p:spPr>
        <p:txBody>
          <a:bodyPr>
            <a:normAutofit/>
          </a:bodyPr>
          <a:lstStyle>
            <a:lvl1pPr marL="0" indent="0">
              <a:buNone/>
              <a:defRPr sz="3211"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432633"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996910"/>
            <a:ext cx="9804932"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r>
              <a:rPr lang="en-US" smtClean="0"/>
              <a:t>© 2015 Deloitte Haskins &amp; Sells LLP</a:t>
            </a:r>
            <a:endParaRPr lang="en-US" dirty="0"/>
          </a:p>
        </p:txBody>
      </p:sp>
      <p:sp>
        <p:nvSpPr>
          <p:cNvPr id="6"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195851680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414728814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 y="1789159"/>
            <a:ext cx="9804932" cy="5002756"/>
          </a:xfrm>
        </p:spPr>
        <p:txBody>
          <a:bodyPr>
            <a:normAutofit/>
          </a:bodyPr>
          <a:lstStyle>
            <a:lvl1pPr marL="0" indent="0">
              <a:spcBef>
                <a:spcPts val="1985"/>
              </a:spcBef>
              <a:spcAft>
                <a:spcPts val="0"/>
              </a:spcAft>
              <a:buNone/>
              <a:defRPr sz="2206" b="0">
                <a:solidFill>
                  <a:schemeClr val="bg1"/>
                </a:solidFill>
              </a:defRPr>
            </a:lvl1pPr>
            <a:lvl2pPr marL="295868" indent="-295868">
              <a:spcBef>
                <a:spcPts val="662"/>
              </a:spcBef>
              <a:spcAft>
                <a:spcPts val="0"/>
              </a:spcAft>
              <a:buFont typeface="Arial" pitchFamily="34" charset="0"/>
              <a:buChar char="•"/>
              <a:tabLst/>
              <a:defRPr sz="2206" b="0">
                <a:solidFill>
                  <a:schemeClr val="bg1"/>
                </a:solidFill>
              </a:defRPr>
            </a:lvl2pPr>
            <a:lvl3pPr marL="302871" indent="-302871">
              <a:spcBef>
                <a:spcPts val="662"/>
              </a:spcBef>
              <a:spcAft>
                <a:spcPts val="0"/>
              </a:spcAft>
              <a:buFont typeface="Arial" pitchFamily="34" charset="0"/>
              <a:buChar char="•"/>
              <a:defRPr sz="2206" b="0">
                <a:solidFill>
                  <a:schemeClr val="bg1"/>
                </a:solidFill>
              </a:defRPr>
            </a:lvl3pPr>
            <a:lvl4pPr>
              <a:spcBef>
                <a:spcPts val="662"/>
              </a:spcBef>
              <a:spcAft>
                <a:spcPts val="0"/>
              </a:spcAft>
              <a:buFont typeface="Arial" pitchFamily="34" charset="0"/>
              <a:buChar char="•"/>
              <a:defRPr sz="2206" b="0">
                <a:solidFill>
                  <a:schemeClr val="bg1"/>
                </a:solidFill>
              </a:defRPr>
            </a:lvl4pPr>
            <a:lvl5pPr marL="486693" indent="-194328">
              <a:spcBef>
                <a:spcPts val="662"/>
              </a:spcBef>
              <a:spcAft>
                <a:spcPts val="0"/>
              </a:spcAft>
              <a:buFont typeface="Arial" pitchFamily="34" charset="0"/>
              <a:buChar char="•"/>
              <a:defRPr sz="2206"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198027"/>
            <a:ext cx="9804932" cy="1589555"/>
          </a:xfrm>
          <a:prstGeom prst="rect">
            <a:avLst/>
          </a:prstGeom>
        </p:spPr>
        <p:txBody>
          <a:bodyPr vert="horz" lIns="0" tIns="0" rIns="0" bIns="0" rtlCol="0" anchor="t" anchorCtr="0">
            <a:normAutofit/>
          </a:bodyPr>
          <a:lstStyle>
            <a:lvl1pPr>
              <a:defRPr sz="4963">
                <a:solidFill>
                  <a:schemeClr val="accent3"/>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6"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51558015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8601036"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432634" y="1789159"/>
            <a:ext cx="9804932" cy="5002756"/>
          </a:xfrm>
        </p:spPr>
        <p:txBody>
          <a:bodyPr>
            <a:normAutofit/>
          </a:bodyPr>
          <a:lstStyle>
            <a:lvl1pPr marL="0" indent="0">
              <a:spcBef>
                <a:spcPts val="1985"/>
              </a:spcBef>
              <a:spcAft>
                <a:spcPts val="0"/>
              </a:spcAft>
              <a:buNone/>
              <a:defRPr sz="2206" b="0">
                <a:solidFill>
                  <a:schemeClr val="tx2"/>
                </a:solidFill>
              </a:defRPr>
            </a:lvl1pPr>
            <a:lvl2pPr marL="295868" indent="-295868">
              <a:spcBef>
                <a:spcPts val="662"/>
              </a:spcBef>
              <a:spcAft>
                <a:spcPts val="0"/>
              </a:spcAft>
              <a:buFont typeface="Arial" pitchFamily="34" charset="0"/>
              <a:buChar char="•"/>
              <a:tabLst/>
              <a:defRPr sz="2206" b="0">
                <a:solidFill>
                  <a:schemeClr val="tx2"/>
                </a:solidFill>
              </a:defRPr>
            </a:lvl2pPr>
            <a:lvl3pPr marL="302871" indent="-302871">
              <a:spcBef>
                <a:spcPts val="662"/>
              </a:spcBef>
              <a:spcAft>
                <a:spcPts val="0"/>
              </a:spcAft>
              <a:buFont typeface="Arial" pitchFamily="34" charset="0"/>
              <a:buChar char="•"/>
              <a:defRPr sz="2206" b="0">
                <a:solidFill>
                  <a:schemeClr val="tx2"/>
                </a:solidFill>
              </a:defRPr>
            </a:lvl3pPr>
            <a:lvl4pPr>
              <a:spcBef>
                <a:spcPts val="662"/>
              </a:spcBef>
              <a:spcAft>
                <a:spcPts val="0"/>
              </a:spcAft>
              <a:buFont typeface="Arial" pitchFamily="34" charset="0"/>
              <a:buChar char="•"/>
              <a:defRPr sz="2206" b="0">
                <a:solidFill>
                  <a:schemeClr val="tx2"/>
                </a:solidFill>
              </a:defRPr>
            </a:lvl4pPr>
            <a:lvl5pPr marL="486693" indent="-194328">
              <a:spcBef>
                <a:spcPts val="662"/>
              </a:spcBef>
              <a:spcAft>
                <a:spcPts val="0"/>
              </a:spcAft>
              <a:buFont typeface="Arial" pitchFamily="34" charset="0"/>
              <a:buChar char="•"/>
              <a:defRPr sz="2206"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198027"/>
            <a:ext cx="9804932" cy="1589555"/>
          </a:xfrm>
          <a:prstGeom prst="rect">
            <a:avLst/>
          </a:prstGeom>
        </p:spPr>
        <p:txBody>
          <a:bodyPr vert="horz" lIns="0" tIns="0" rIns="0" bIns="0" rtlCol="0" anchor="t" anchorCtr="0">
            <a:normAutofit/>
          </a:bodyPr>
          <a:lstStyle>
            <a:lvl1pPr>
              <a:defRPr sz="4963">
                <a:solidFill>
                  <a:schemeClr val="accent2"/>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Tree>
    <p:extLst>
      <p:ext uri="{BB962C8B-B14F-4D97-AF65-F5344CB8AC3E}">
        <p14:creationId xmlns:p14="http://schemas.microsoft.com/office/powerpoint/2010/main" val="180853101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326809030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3"/>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78703202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6"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377785064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273009071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87" y="1696387"/>
            <a:ext cx="9836859" cy="4684786"/>
          </a:xfrm>
        </p:spPr>
        <p:txBody>
          <a:bodyPr anchor="t">
            <a:noAutofit/>
          </a:bodyPr>
          <a:lstStyle>
            <a:lvl1pPr algn="l">
              <a:defRPr sz="5293"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Tree>
    <p:extLst>
      <p:ext uri="{BB962C8B-B14F-4D97-AF65-F5344CB8AC3E}">
        <p14:creationId xmlns:p14="http://schemas.microsoft.com/office/powerpoint/2010/main" val="55676853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3618988"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title"/>
          </p:nvPr>
        </p:nvSpPr>
        <p:spPr>
          <a:xfrm>
            <a:off x="428688" y="1843444"/>
            <a:ext cx="3245521" cy="4684786"/>
          </a:xfrm>
        </p:spPr>
        <p:txBody>
          <a:bodyPr anchor="t">
            <a:noAutofit/>
          </a:bodyPr>
          <a:lstStyle>
            <a:lvl1pPr algn="l">
              <a:defRPr sz="397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Tree>
    <p:extLst>
      <p:ext uri="{BB962C8B-B14F-4D97-AF65-F5344CB8AC3E}">
        <p14:creationId xmlns:p14="http://schemas.microsoft.com/office/powerpoint/2010/main" val="330237825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Tree>
    <p:extLst>
      <p:ext uri="{BB962C8B-B14F-4D97-AF65-F5344CB8AC3E}">
        <p14:creationId xmlns:p14="http://schemas.microsoft.com/office/powerpoint/2010/main" val="234220412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3" y="326073"/>
            <a:ext cx="9804932" cy="1091946"/>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496690"/>
            <a:ext cx="9804932" cy="5514725"/>
          </a:xfrm>
        </p:spPr>
        <p:txBody>
          <a:bodyPr/>
          <a:lstStyle>
            <a:lvl1pPr marL="0" indent="0" algn="l">
              <a:buNone/>
              <a:defRPr/>
            </a:lvl1pPr>
            <a:lvl2pPr marL="290547" indent="-290547">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r>
              <a:rPr lang="en-US" smtClean="0">
                <a:solidFill>
                  <a:prstClr val="white">
                    <a:lumMod val="50000"/>
                  </a:prstClr>
                </a:solidFill>
              </a:rPr>
              <a:t>© 2015 Deloitte Haskins &amp; Sells LLP</a:t>
            </a:r>
            <a:endParaRPr lang="en-US" dirty="0"/>
          </a:p>
        </p:txBody>
      </p:sp>
      <p:sp>
        <p:nvSpPr>
          <p:cNvPr id="6"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fld id="{313880FF-B11A-4FA9-B5CC-7226C1B8517C}" type="slidenum">
              <a:rPr lang="en-GB" smtClean="0"/>
              <a:pPr/>
              <a:t>‹#›</a:t>
            </a:fld>
            <a:endParaRPr lang="en-GB" dirty="0"/>
          </a:p>
        </p:txBody>
      </p:sp>
    </p:spTree>
    <p:extLst>
      <p:ext uri="{BB962C8B-B14F-4D97-AF65-F5344CB8AC3E}">
        <p14:creationId xmlns:p14="http://schemas.microsoft.com/office/powerpoint/2010/main" val="955115316"/>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ingle Title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 y="1240344"/>
            <a:ext cx="9804932" cy="5558618"/>
          </a:xfrm>
        </p:spPr>
        <p:txBody>
          <a:bodyPr/>
          <a:lstStyle>
            <a:lvl1pPr marL="0" indent="0">
              <a:buNone/>
              <a:defRPr b="0"/>
            </a:lvl1pPr>
            <a:lvl2pPr marL="216874" indent="-216874">
              <a:buFont typeface="Arial" pitchFamily="34" charset="0"/>
              <a:buChar char="•"/>
              <a:tabLst/>
              <a:defRPr/>
            </a:lvl2pPr>
            <a:lvl3pPr marL="216874" indent="-216874">
              <a:buFont typeface="Arial" pitchFamily="34" charset="0"/>
              <a:buChar char="•"/>
              <a:defRPr i="1"/>
            </a:lvl3pPr>
            <a:lvl4pPr marL="438914" indent="-222039">
              <a:buFont typeface="Arial" pitchFamily="34" charset="0"/>
              <a:buChar char="−"/>
              <a:defRPr i="0"/>
            </a:lvl4pPr>
            <a:lvl5pPr marL="655790" indent="-21687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35874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34456" y="1809430"/>
            <a:ext cx="6245952" cy="2759797"/>
          </a:xfrm>
        </p:spPr>
        <p:txBody>
          <a:bodyPr>
            <a:noAutofit/>
          </a:bodyPr>
          <a:lstStyle>
            <a:lvl1pPr>
              <a:defRPr sz="4191">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4456" y="4889115"/>
            <a:ext cx="6245419" cy="1176937"/>
          </a:xfrm>
        </p:spPr>
        <p:txBody>
          <a:bodyPr>
            <a:normAutofit/>
          </a:bodyPr>
          <a:lstStyle>
            <a:lvl1pPr marL="0" indent="0" algn="l">
              <a:lnSpc>
                <a:spcPct val="120000"/>
              </a:lnSpc>
              <a:spcBef>
                <a:spcPts val="0"/>
              </a:spcBef>
              <a:spcAft>
                <a:spcPts val="0"/>
              </a:spcAft>
              <a:buNone/>
              <a:defRPr sz="154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pic>
        <p:nvPicPr>
          <p:cNvPr id="9" name="Picture 8"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2489" y="440644"/>
            <a:ext cx="2011484" cy="355680"/>
          </a:xfrm>
          <a:prstGeom prst="rect">
            <a:avLst/>
          </a:prstGeom>
        </p:spPr>
      </p:pic>
    </p:spTree>
    <p:extLst>
      <p:ext uri="{BB962C8B-B14F-4D97-AF65-F5344CB8AC3E}">
        <p14:creationId xmlns:p14="http://schemas.microsoft.com/office/powerpoint/2010/main" val="330911374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0" name="Rectangle 9"/>
          <p:cNvSpPr/>
          <p:nvPr userDrawn="1"/>
        </p:nvSpPr>
        <p:spPr>
          <a:xfrm>
            <a:off x="0" y="0"/>
            <a:ext cx="3618988"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ctrTitle"/>
          </p:nvPr>
        </p:nvSpPr>
        <p:spPr>
          <a:xfrm>
            <a:off x="439065" y="1858807"/>
            <a:ext cx="3240256" cy="2946761"/>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9065" y="4805568"/>
            <a:ext cx="3240256" cy="1156322"/>
          </a:xfrm>
        </p:spPr>
        <p:txBody>
          <a:bodyPr>
            <a:normAutofit/>
          </a:bodyPr>
          <a:lstStyle>
            <a:lvl1pPr marL="0" indent="0" algn="l">
              <a:lnSpc>
                <a:spcPct val="120000"/>
              </a:lnSpc>
              <a:spcBef>
                <a:spcPts val="0"/>
              </a:spcBef>
              <a:buNone/>
              <a:defRPr sz="154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pic>
        <p:nvPicPr>
          <p:cNvPr id="8" name="Picture 7"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2489" y="440644"/>
            <a:ext cx="2011484" cy="355680"/>
          </a:xfrm>
          <a:prstGeom prst="rect">
            <a:avLst/>
          </a:prstGeom>
        </p:spPr>
      </p:pic>
    </p:spTree>
    <p:extLst>
      <p:ext uri="{BB962C8B-B14F-4D97-AF65-F5344CB8AC3E}">
        <p14:creationId xmlns:p14="http://schemas.microsoft.com/office/powerpoint/2010/main" val="220027783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userDrawn="1"/>
        </p:nvSpPr>
        <p:spPr>
          <a:xfrm>
            <a:off x="404005" y="0"/>
            <a:ext cx="6359909" cy="346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ctrTitle"/>
          </p:nvPr>
        </p:nvSpPr>
        <p:spPr>
          <a:xfrm>
            <a:off x="726881" y="1205686"/>
            <a:ext cx="5703010" cy="1709157"/>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726881" y="2942350"/>
            <a:ext cx="5703010" cy="428083"/>
          </a:xfrm>
        </p:spPr>
        <p:txBody>
          <a:bodyPr>
            <a:normAutofit/>
          </a:bodyPr>
          <a:lstStyle>
            <a:lvl1pPr marL="0" indent="0" algn="l">
              <a:spcBef>
                <a:spcPts val="0"/>
              </a:spcBef>
              <a:buNone/>
              <a:defRPr sz="176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623" y="313765"/>
            <a:ext cx="2011484" cy="355680"/>
          </a:xfrm>
          <a:prstGeom prst="rect">
            <a:avLst/>
          </a:prstGeom>
        </p:spPr>
      </p:pic>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Tree>
    <p:extLst>
      <p:ext uri="{BB962C8B-B14F-4D97-AF65-F5344CB8AC3E}">
        <p14:creationId xmlns:p14="http://schemas.microsoft.com/office/powerpoint/2010/main" val="289082226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996910"/>
            <a:ext cx="9804932"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58760523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2"/>
            <a:ext cx="9804932" cy="10919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496690"/>
            <a:ext cx="9804932" cy="5514725"/>
          </a:xfrm>
        </p:spPr>
        <p:txBody>
          <a:bodyPr/>
          <a:lstStyle>
            <a:lvl1pPr marL="0" indent="0" algn="l">
              <a:buNone/>
              <a:defRPr/>
            </a:lvl1pPr>
            <a:lvl2pPr marL="299369" indent="-299369">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148006345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33437" y="1996910"/>
            <a:ext cx="4839344"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5427823" y="1996910"/>
            <a:ext cx="4839344" cy="5002200"/>
          </a:xfrm>
        </p:spPr>
        <p:txBody>
          <a:bodyPr/>
          <a:lstStyle/>
          <a:p>
            <a:r>
              <a:rPr lang="en-US" dirty="0" smtClean="0"/>
              <a:t>Click icon to add chart</a:t>
            </a:r>
            <a:endParaRPr lang="en-GB" dirty="0"/>
          </a:p>
        </p:txBody>
      </p:sp>
    </p:spTree>
    <p:extLst>
      <p:ext uri="{BB962C8B-B14F-4D97-AF65-F5344CB8AC3E}">
        <p14:creationId xmlns:p14="http://schemas.microsoft.com/office/powerpoint/2010/main" val="319860935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1"/>
            </a:lvl1pPr>
            <a:lvl2pPr marL="299369" indent="-299369">
              <a:buFont typeface="Arial" pitchFamily="34" charset="0"/>
              <a:buChar char="•"/>
              <a:tabLst/>
              <a:defRPr/>
            </a:lvl2pPr>
            <a:lvl3pPr marL="302871" indent="-302871">
              <a:buFont typeface="Arial" pitchFamily="34" charset="0"/>
              <a:buChar char="•"/>
              <a:defRPr i="1"/>
            </a:lvl3pPr>
            <a:lvl4pPr marL="589985" indent="-290615">
              <a:buFont typeface="Arial" pitchFamily="34" charset="0"/>
              <a:buChar char="−"/>
              <a:defRPr i="0"/>
            </a:lvl4pPr>
            <a:lvl5pPr marL="889353" indent="-299369">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Tree>
    <p:extLst>
      <p:ext uri="{BB962C8B-B14F-4D97-AF65-F5344CB8AC3E}">
        <p14:creationId xmlns:p14="http://schemas.microsoft.com/office/powerpoint/2010/main" val="1908090206"/>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8" name="Rectangle 7"/>
          <p:cNvSpPr/>
          <p:nvPr userDrawn="1"/>
        </p:nvSpPr>
        <p:spPr>
          <a:xfrm>
            <a:off x="0" y="0"/>
            <a:ext cx="5344319"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432634" y="1995036"/>
            <a:ext cx="4744674" cy="5002756"/>
          </a:xfrm>
        </p:spPr>
        <p:txBody>
          <a:bodyPr/>
          <a:lstStyle>
            <a:lvl1pPr marL="0" indent="0">
              <a:buNone/>
              <a:defRPr b="0"/>
            </a:lvl1pPr>
            <a:lvl2pPr marL="294117" indent="-294117">
              <a:buFont typeface="Arial" pitchFamily="34" charset="0"/>
              <a:buChar char="•"/>
              <a:tabLst/>
              <a:defRPr/>
            </a:lvl2pPr>
            <a:lvl3pPr marL="493696" indent="-199579">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4744674"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4744674"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Tree>
    <p:extLst>
      <p:ext uri="{BB962C8B-B14F-4D97-AF65-F5344CB8AC3E}">
        <p14:creationId xmlns:p14="http://schemas.microsoft.com/office/powerpoint/2010/main" val="245963070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8" name="Rectangle 7"/>
          <p:cNvSpPr/>
          <p:nvPr userDrawn="1"/>
        </p:nvSpPr>
        <p:spPr>
          <a:xfrm>
            <a:off x="456459" y="708996"/>
            <a:ext cx="5773548" cy="5829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662442" y="1901204"/>
            <a:ext cx="5400026" cy="4716310"/>
          </a:xfrm>
        </p:spPr>
        <p:txBody>
          <a:bodyPr/>
          <a:lstStyle>
            <a:lvl1pPr marL="0" indent="0">
              <a:buNone/>
              <a:defRPr b="0"/>
            </a:lvl1pPr>
            <a:lvl2pPr marL="294117" indent="-294117">
              <a:buFont typeface="Arial" pitchFamily="34" charset="0"/>
              <a:buChar char="•"/>
              <a:tabLst/>
              <a:defRPr/>
            </a:lvl2pPr>
            <a:lvl3pPr marL="493696" indent="-199579">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562235" y="336577"/>
            <a:ext cx="5667244" cy="382923"/>
          </a:xfrm>
          <a:prstGeom prst="rect">
            <a:avLst/>
          </a:prstGeom>
        </p:spPr>
        <p:txBody>
          <a:bodyPr vert="horz" lIns="0" tIns="0" rIns="0" bIns="0" rtlCol="0" anchor="ctr" anchorCtr="0">
            <a:normAutofit/>
          </a:bodyPr>
          <a:lstStyle>
            <a:lvl1pPr>
              <a:defRPr sz="1544" b="0">
                <a:solidFill>
                  <a:schemeClr val="tx1"/>
                </a:solidFill>
              </a:defRPr>
            </a:lvl1pPr>
          </a:lstStyle>
          <a:p>
            <a:r>
              <a:rPr lang="en-US" smtClean="0"/>
              <a:t>Click to edit Master title style</a:t>
            </a:r>
            <a:endParaRPr lang="en-GB" dirty="0"/>
          </a:p>
        </p:txBody>
      </p:sp>
      <p:sp>
        <p:nvSpPr>
          <p:cNvPr id="17" name="Text Placeholder 8"/>
          <p:cNvSpPr>
            <a:spLocks noGrp="1"/>
          </p:cNvSpPr>
          <p:nvPr>
            <p:ph type="body" sz="quarter" idx="13"/>
          </p:nvPr>
        </p:nvSpPr>
        <p:spPr>
          <a:xfrm>
            <a:off x="662441" y="796703"/>
            <a:ext cx="5400329" cy="1116018"/>
          </a:xfrm>
        </p:spPr>
        <p:txBody>
          <a:bodyPr anchor="ctr" anchorCtr="0">
            <a:normAutofit/>
          </a:bodyPr>
          <a:lstStyle>
            <a:lvl1pPr marL="0" indent="0">
              <a:buNone/>
              <a:defRPr sz="3308"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
        <p:nvSpPr>
          <p:cNvPr id="10" name="Rectangle 9"/>
          <p:cNvSpPr/>
          <p:nvPr userDrawn="1"/>
        </p:nvSpPr>
        <p:spPr>
          <a:xfrm>
            <a:off x="456460" y="336102"/>
            <a:ext cx="5773018" cy="377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Tree>
    <p:extLst>
      <p:ext uri="{BB962C8B-B14F-4D97-AF65-F5344CB8AC3E}">
        <p14:creationId xmlns:p14="http://schemas.microsoft.com/office/powerpoint/2010/main" val="28414673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3"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32633" y="843818"/>
            <a:ext cx="9804932" cy="1068903"/>
          </a:xfrm>
        </p:spPr>
        <p:txBody>
          <a:bodyPr>
            <a:normAutofit/>
          </a:bodyPr>
          <a:lstStyle>
            <a:lvl1pPr marL="0" indent="0">
              <a:buNone/>
              <a:defRPr sz="3211" b="0">
                <a:solidFill>
                  <a:srgbClr val="575757"/>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33437" y="1996910"/>
            <a:ext cx="4839344"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r>
              <a:rPr lang="en-US" smtClean="0">
                <a:solidFill>
                  <a:prstClr val="white">
                    <a:lumMod val="50000"/>
                  </a:prstClr>
                </a:solidFill>
              </a:rPr>
              <a:t>© 2015 Deloitte Haskins &amp; Sells LLP</a:t>
            </a:r>
            <a:endParaRPr lang="en-US" dirty="0"/>
          </a:p>
        </p:txBody>
      </p:sp>
      <p:sp>
        <p:nvSpPr>
          <p:cNvPr id="6"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fld id="{313880FF-B11A-4FA9-B5CC-7226C1B8517C}" type="slidenum">
              <a:rPr lang="en-GB" smtClean="0"/>
              <a:pPr/>
              <a:t>‹#›</a:t>
            </a:fld>
            <a:endParaRPr lang="en-GB" dirty="0"/>
          </a:p>
        </p:txBody>
      </p:sp>
      <p:sp>
        <p:nvSpPr>
          <p:cNvPr id="8" name="Chart Placeholder 7"/>
          <p:cNvSpPr>
            <a:spLocks noGrp="1"/>
          </p:cNvSpPr>
          <p:nvPr>
            <p:ph type="chart" sz="quarter" idx="15"/>
          </p:nvPr>
        </p:nvSpPr>
        <p:spPr>
          <a:xfrm>
            <a:off x="5427824" y="1996910"/>
            <a:ext cx="4839344" cy="5002200"/>
          </a:xfrm>
        </p:spPr>
        <p:txBody>
          <a:bodyPr/>
          <a:lstStyle/>
          <a:p>
            <a:r>
              <a:rPr lang="en-US" dirty="0" smtClean="0"/>
              <a:t>Click icon to add chart</a:t>
            </a:r>
            <a:endParaRPr lang="en-GB" dirty="0"/>
          </a:p>
        </p:txBody>
      </p:sp>
    </p:spTree>
    <p:extLst>
      <p:ext uri="{BB962C8B-B14F-4D97-AF65-F5344CB8AC3E}">
        <p14:creationId xmlns:p14="http://schemas.microsoft.com/office/powerpoint/2010/main" val="1271689110"/>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202657087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138211033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64268388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 y="1789159"/>
            <a:ext cx="9804932" cy="5002756"/>
          </a:xfrm>
        </p:spPr>
        <p:txBody>
          <a:bodyPr>
            <a:normAutofit/>
          </a:bodyPr>
          <a:lstStyle>
            <a:lvl1pPr marL="0" indent="0">
              <a:spcBef>
                <a:spcPts val="1985"/>
              </a:spcBef>
              <a:spcAft>
                <a:spcPts val="0"/>
              </a:spcAft>
              <a:buNone/>
              <a:defRPr sz="2206" b="0">
                <a:solidFill>
                  <a:schemeClr val="bg1"/>
                </a:solidFill>
              </a:defRPr>
            </a:lvl1pPr>
            <a:lvl2pPr marL="295868" indent="-295868">
              <a:spcBef>
                <a:spcPts val="662"/>
              </a:spcBef>
              <a:spcAft>
                <a:spcPts val="0"/>
              </a:spcAft>
              <a:buFont typeface="Arial" pitchFamily="34" charset="0"/>
              <a:buChar char="•"/>
              <a:tabLst/>
              <a:defRPr sz="2206" b="0">
                <a:solidFill>
                  <a:schemeClr val="bg1"/>
                </a:solidFill>
              </a:defRPr>
            </a:lvl2pPr>
            <a:lvl3pPr marL="302871" indent="-302871">
              <a:spcBef>
                <a:spcPts val="662"/>
              </a:spcBef>
              <a:spcAft>
                <a:spcPts val="0"/>
              </a:spcAft>
              <a:buFont typeface="Arial" pitchFamily="34" charset="0"/>
              <a:buChar char="•"/>
              <a:defRPr sz="2206" b="0">
                <a:solidFill>
                  <a:schemeClr val="bg1"/>
                </a:solidFill>
              </a:defRPr>
            </a:lvl3pPr>
            <a:lvl4pPr>
              <a:spcBef>
                <a:spcPts val="662"/>
              </a:spcBef>
              <a:spcAft>
                <a:spcPts val="0"/>
              </a:spcAft>
              <a:buFont typeface="Arial" pitchFamily="34" charset="0"/>
              <a:buChar char="•"/>
              <a:defRPr sz="2206" b="0">
                <a:solidFill>
                  <a:schemeClr val="bg1"/>
                </a:solidFill>
              </a:defRPr>
            </a:lvl4pPr>
            <a:lvl5pPr marL="486693" indent="-194328">
              <a:spcBef>
                <a:spcPts val="662"/>
              </a:spcBef>
              <a:spcAft>
                <a:spcPts val="0"/>
              </a:spcAft>
              <a:buFont typeface="Arial" pitchFamily="34" charset="0"/>
              <a:buChar char="•"/>
              <a:defRPr sz="2206"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198027"/>
            <a:ext cx="9804932" cy="1589555"/>
          </a:xfrm>
          <a:prstGeom prst="rect">
            <a:avLst/>
          </a:prstGeom>
        </p:spPr>
        <p:txBody>
          <a:bodyPr vert="horz" lIns="0" tIns="0" rIns="0" bIns="0" rtlCol="0" anchor="t" anchorCtr="0">
            <a:normAutofit/>
          </a:bodyPr>
          <a:lstStyle>
            <a:lvl1pPr>
              <a:defRPr sz="4963">
                <a:solidFill>
                  <a:schemeClr val="accent3"/>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6"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161877923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8601036"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432634" y="1789159"/>
            <a:ext cx="9804932" cy="5002756"/>
          </a:xfrm>
        </p:spPr>
        <p:txBody>
          <a:bodyPr>
            <a:normAutofit/>
          </a:bodyPr>
          <a:lstStyle>
            <a:lvl1pPr marL="0" indent="0">
              <a:spcBef>
                <a:spcPts val="1985"/>
              </a:spcBef>
              <a:spcAft>
                <a:spcPts val="0"/>
              </a:spcAft>
              <a:buNone/>
              <a:defRPr sz="2206" b="0">
                <a:solidFill>
                  <a:schemeClr val="tx2"/>
                </a:solidFill>
              </a:defRPr>
            </a:lvl1pPr>
            <a:lvl2pPr marL="295868" indent="-295868">
              <a:spcBef>
                <a:spcPts val="662"/>
              </a:spcBef>
              <a:spcAft>
                <a:spcPts val="0"/>
              </a:spcAft>
              <a:buFont typeface="Arial" pitchFamily="34" charset="0"/>
              <a:buChar char="•"/>
              <a:tabLst/>
              <a:defRPr sz="2206" b="0">
                <a:solidFill>
                  <a:schemeClr val="tx2"/>
                </a:solidFill>
              </a:defRPr>
            </a:lvl2pPr>
            <a:lvl3pPr marL="302871" indent="-302871">
              <a:spcBef>
                <a:spcPts val="662"/>
              </a:spcBef>
              <a:spcAft>
                <a:spcPts val="0"/>
              </a:spcAft>
              <a:buFont typeface="Arial" pitchFamily="34" charset="0"/>
              <a:buChar char="•"/>
              <a:defRPr sz="2206" b="0">
                <a:solidFill>
                  <a:schemeClr val="tx2"/>
                </a:solidFill>
              </a:defRPr>
            </a:lvl3pPr>
            <a:lvl4pPr>
              <a:spcBef>
                <a:spcPts val="662"/>
              </a:spcBef>
              <a:spcAft>
                <a:spcPts val="0"/>
              </a:spcAft>
              <a:buFont typeface="Arial" pitchFamily="34" charset="0"/>
              <a:buChar char="•"/>
              <a:defRPr sz="2206" b="0">
                <a:solidFill>
                  <a:schemeClr val="tx2"/>
                </a:solidFill>
              </a:defRPr>
            </a:lvl4pPr>
            <a:lvl5pPr marL="486693" indent="-194328">
              <a:spcBef>
                <a:spcPts val="662"/>
              </a:spcBef>
              <a:spcAft>
                <a:spcPts val="0"/>
              </a:spcAft>
              <a:buFont typeface="Arial" pitchFamily="34" charset="0"/>
              <a:buChar char="•"/>
              <a:defRPr sz="2206"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198027"/>
            <a:ext cx="9804932" cy="1589555"/>
          </a:xfrm>
          <a:prstGeom prst="rect">
            <a:avLst/>
          </a:prstGeom>
        </p:spPr>
        <p:txBody>
          <a:bodyPr vert="horz" lIns="0" tIns="0" rIns="0" bIns="0" rtlCol="0" anchor="t" anchorCtr="0">
            <a:normAutofit/>
          </a:bodyPr>
          <a:lstStyle>
            <a:lvl1pPr>
              <a:defRPr sz="4963">
                <a:solidFill>
                  <a:schemeClr val="accent2"/>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r>
              <a:rPr lang="en-GB" dirty="0" smtClean="0"/>
              <a:t>© 2015 Deloitte Touche Tohmatsu India Private Limited</a:t>
            </a:r>
            <a:endParaRPr lang="en-GB" dirty="0"/>
          </a:p>
        </p:txBody>
      </p:sp>
    </p:spTree>
    <p:extLst>
      <p:ext uri="{BB962C8B-B14F-4D97-AF65-F5344CB8AC3E}">
        <p14:creationId xmlns:p14="http://schemas.microsoft.com/office/powerpoint/2010/main" val="112192233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415168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3"/>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70703836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6"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324706650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Tree>
    <p:extLst>
      <p:ext uri="{BB962C8B-B14F-4D97-AF65-F5344CB8AC3E}">
        <p14:creationId xmlns:p14="http://schemas.microsoft.com/office/powerpoint/2010/main" val="394233457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87" y="1696387"/>
            <a:ext cx="9836859" cy="4684786"/>
          </a:xfrm>
        </p:spPr>
        <p:txBody>
          <a:bodyPr anchor="t">
            <a:noAutofit/>
          </a:bodyPr>
          <a:lstStyle>
            <a:lvl1pPr algn="l">
              <a:defRPr sz="5293"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16117877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1"/>
            </a:lvl1pPr>
            <a:lvl2pPr marL="290547" indent="-290547">
              <a:buFont typeface="Arial" pitchFamily="34" charset="0"/>
              <a:buChar char="•"/>
              <a:tabLst/>
              <a:defRPr/>
            </a:lvl2pPr>
            <a:lvl3pPr marL="293945" indent="-293945">
              <a:buFont typeface="Arial" pitchFamily="34" charset="0"/>
              <a:buChar char="•"/>
              <a:defRPr i="1"/>
            </a:lvl3pPr>
            <a:lvl4pPr marL="572598" indent="-282051">
              <a:buFont typeface="Arial" pitchFamily="34" charset="0"/>
              <a:buChar char="−"/>
              <a:defRPr i="0"/>
            </a:lvl4pPr>
            <a:lvl5pPr marL="863143" indent="-290547">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3"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3" y="843818"/>
            <a:ext cx="9804932" cy="1068903"/>
          </a:xfrm>
        </p:spPr>
        <p:txBody>
          <a:bodyPr>
            <a:normAutofit/>
          </a:bodyPr>
          <a:lstStyle>
            <a:lvl1pPr marL="0" indent="0">
              <a:buNone/>
              <a:defRPr sz="3211"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fld id="{313880FF-B11A-4FA9-B5CC-7226C1B8517C}"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r>
              <a:rPr lang="en-US" smtClean="0">
                <a:solidFill>
                  <a:prstClr val="white">
                    <a:lumMod val="50000"/>
                  </a:prstClr>
                </a:solidFill>
              </a:rPr>
              <a:t>© 2015 Deloitte Haskins &amp; Sells LLP</a:t>
            </a:r>
            <a:endParaRPr lang="en-US" dirty="0"/>
          </a:p>
        </p:txBody>
      </p:sp>
    </p:spTree>
    <p:extLst>
      <p:ext uri="{BB962C8B-B14F-4D97-AF65-F5344CB8AC3E}">
        <p14:creationId xmlns:p14="http://schemas.microsoft.com/office/powerpoint/2010/main" val="318601982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3618988"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title"/>
          </p:nvPr>
        </p:nvSpPr>
        <p:spPr>
          <a:xfrm>
            <a:off x="428688" y="1843444"/>
            <a:ext cx="3245521" cy="4684786"/>
          </a:xfrm>
        </p:spPr>
        <p:txBody>
          <a:bodyPr anchor="t">
            <a:noAutofit/>
          </a:bodyPr>
          <a:lstStyle>
            <a:lvl1pPr algn="l">
              <a:defRPr sz="397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223958171"/>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479569828"/>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34456" y="1809430"/>
            <a:ext cx="6245952" cy="2759797"/>
          </a:xfrm>
        </p:spPr>
        <p:txBody>
          <a:bodyPr>
            <a:noAutofit/>
          </a:bodyPr>
          <a:lstStyle>
            <a:lvl1pPr>
              <a:defRPr sz="4191">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4456" y="4889115"/>
            <a:ext cx="6245419" cy="1176937"/>
          </a:xfrm>
        </p:spPr>
        <p:txBody>
          <a:bodyPr>
            <a:normAutofit/>
          </a:bodyPr>
          <a:lstStyle>
            <a:lvl1pPr marL="0" indent="0" algn="l">
              <a:lnSpc>
                <a:spcPct val="120000"/>
              </a:lnSpc>
              <a:spcBef>
                <a:spcPts val="0"/>
              </a:spcBef>
              <a:spcAft>
                <a:spcPts val="0"/>
              </a:spcAft>
              <a:buNone/>
              <a:defRPr sz="154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pic>
        <p:nvPicPr>
          <p:cNvPr id="9" name="Picture 8"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2489" y="440644"/>
            <a:ext cx="2011484" cy="355680"/>
          </a:xfrm>
          <a:prstGeom prst="rect">
            <a:avLst/>
          </a:prstGeom>
        </p:spPr>
      </p:pic>
    </p:spTree>
    <p:extLst>
      <p:ext uri="{BB962C8B-B14F-4D97-AF65-F5344CB8AC3E}">
        <p14:creationId xmlns:p14="http://schemas.microsoft.com/office/powerpoint/2010/main" val="345698224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0" name="Rectangle 9"/>
          <p:cNvSpPr/>
          <p:nvPr userDrawn="1"/>
        </p:nvSpPr>
        <p:spPr>
          <a:xfrm>
            <a:off x="0" y="0"/>
            <a:ext cx="3618988"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ctrTitle"/>
          </p:nvPr>
        </p:nvSpPr>
        <p:spPr>
          <a:xfrm>
            <a:off x="439065" y="1858807"/>
            <a:ext cx="3240256" cy="2946761"/>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9065" y="4805568"/>
            <a:ext cx="3240256" cy="1156322"/>
          </a:xfrm>
        </p:spPr>
        <p:txBody>
          <a:bodyPr>
            <a:normAutofit/>
          </a:bodyPr>
          <a:lstStyle>
            <a:lvl1pPr marL="0" indent="0" algn="l">
              <a:lnSpc>
                <a:spcPct val="120000"/>
              </a:lnSpc>
              <a:spcBef>
                <a:spcPts val="0"/>
              </a:spcBef>
              <a:buNone/>
              <a:defRPr sz="154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pic>
        <p:nvPicPr>
          <p:cNvPr id="8" name="Picture 7"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2489" y="440644"/>
            <a:ext cx="2011484" cy="355680"/>
          </a:xfrm>
          <a:prstGeom prst="rect">
            <a:avLst/>
          </a:prstGeom>
        </p:spPr>
      </p:pic>
    </p:spTree>
    <p:extLst>
      <p:ext uri="{BB962C8B-B14F-4D97-AF65-F5344CB8AC3E}">
        <p14:creationId xmlns:p14="http://schemas.microsoft.com/office/powerpoint/2010/main" val="336162384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userDrawn="1"/>
        </p:nvSpPr>
        <p:spPr>
          <a:xfrm>
            <a:off x="404005" y="0"/>
            <a:ext cx="6359909" cy="346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ctrTitle"/>
          </p:nvPr>
        </p:nvSpPr>
        <p:spPr>
          <a:xfrm>
            <a:off x="726881" y="1205686"/>
            <a:ext cx="5703010" cy="1709157"/>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726881" y="2942350"/>
            <a:ext cx="5703010" cy="428083"/>
          </a:xfrm>
        </p:spPr>
        <p:txBody>
          <a:bodyPr>
            <a:normAutofit/>
          </a:bodyPr>
          <a:lstStyle>
            <a:lvl1pPr marL="0" indent="0" algn="l">
              <a:spcBef>
                <a:spcPts val="0"/>
              </a:spcBef>
              <a:buNone/>
              <a:defRPr sz="176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623" y="313765"/>
            <a:ext cx="2011484" cy="355680"/>
          </a:xfrm>
          <a:prstGeom prst="rect">
            <a:avLst/>
          </a:prstGeom>
        </p:spPr>
      </p:pic>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880434974"/>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996910"/>
            <a:ext cx="9804932"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146029990"/>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2"/>
            <a:ext cx="9804932" cy="10919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496690"/>
            <a:ext cx="9804932" cy="5514725"/>
          </a:xfrm>
        </p:spPr>
        <p:txBody>
          <a:bodyPr/>
          <a:lstStyle>
            <a:lvl1pPr marL="0" indent="0" algn="l">
              <a:buNone/>
              <a:defRPr/>
            </a:lvl1pPr>
            <a:lvl2pPr marL="299369" indent="-299369">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7397788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33437" y="1996910"/>
            <a:ext cx="4839344"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5427823" y="1996910"/>
            <a:ext cx="4839344" cy="5002200"/>
          </a:xfrm>
        </p:spPr>
        <p:txBody>
          <a:bodyPr/>
          <a:lstStyle/>
          <a:p>
            <a:r>
              <a:rPr lang="en-US" dirty="0" smtClean="0"/>
              <a:t>Click icon to add chart</a:t>
            </a:r>
            <a:endParaRPr lang="en-GB" dirty="0"/>
          </a:p>
        </p:txBody>
      </p:sp>
    </p:spTree>
    <p:extLst>
      <p:ext uri="{BB962C8B-B14F-4D97-AF65-F5344CB8AC3E}">
        <p14:creationId xmlns:p14="http://schemas.microsoft.com/office/powerpoint/2010/main" val="2479079424"/>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1"/>
            </a:lvl1pPr>
            <a:lvl2pPr marL="299369" indent="-299369">
              <a:buFont typeface="Arial" pitchFamily="34" charset="0"/>
              <a:buChar char="•"/>
              <a:tabLst/>
              <a:defRPr/>
            </a:lvl2pPr>
            <a:lvl3pPr marL="302871" indent="-302871">
              <a:buFont typeface="Arial" pitchFamily="34" charset="0"/>
              <a:buChar char="•"/>
              <a:defRPr i="1"/>
            </a:lvl3pPr>
            <a:lvl4pPr marL="589985" indent="-290615">
              <a:buFont typeface="Arial" pitchFamily="34" charset="0"/>
              <a:buChar char="−"/>
              <a:defRPr i="0"/>
            </a:lvl4pPr>
            <a:lvl5pPr marL="889353" indent="-299369">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99706000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8" name="Rectangle 7"/>
          <p:cNvSpPr/>
          <p:nvPr userDrawn="1"/>
        </p:nvSpPr>
        <p:spPr>
          <a:xfrm>
            <a:off x="0" y="0"/>
            <a:ext cx="5344319"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432634" y="1995036"/>
            <a:ext cx="4744674" cy="5002756"/>
          </a:xfrm>
        </p:spPr>
        <p:txBody>
          <a:bodyPr/>
          <a:lstStyle>
            <a:lvl1pPr marL="0" indent="0">
              <a:buNone/>
              <a:defRPr b="0"/>
            </a:lvl1pPr>
            <a:lvl2pPr marL="294117" indent="-294117">
              <a:buFont typeface="Arial" pitchFamily="34" charset="0"/>
              <a:buChar char="•"/>
              <a:tabLst/>
              <a:defRPr/>
            </a:lvl2pPr>
            <a:lvl3pPr marL="493696" indent="-199579">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4744674"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4744674"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57256707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for Background Image">
    <p:spTree>
      <p:nvGrpSpPr>
        <p:cNvPr id="1" name=""/>
        <p:cNvGrpSpPr/>
        <p:nvPr/>
      </p:nvGrpSpPr>
      <p:grpSpPr>
        <a:xfrm>
          <a:off x="0" y="0"/>
          <a:ext cx="0" cy="0"/>
          <a:chOff x="0" y="0"/>
          <a:chExt cx="0" cy="0"/>
        </a:xfrm>
      </p:grpSpPr>
      <p:sp>
        <p:nvSpPr>
          <p:cNvPr id="8" name="Rectangle 7"/>
          <p:cNvSpPr/>
          <p:nvPr/>
        </p:nvSpPr>
        <p:spPr>
          <a:xfrm>
            <a:off x="0" y="0"/>
            <a:ext cx="5344319"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1200"/>
            <a:endParaRPr lang="en-GB" sz="2141" dirty="0">
              <a:solidFill>
                <a:prstClr val="white"/>
              </a:solidFill>
            </a:endParaRPr>
          </a:p>
        </p:txBody>
      </p:sp>
      <p:sp>
        <p:nvSpPr>
          <p:cNvPr id="3" name="Content Placeholder 2"/>
          <p:cNvSpPr>
            <a:spLocks noGrp="1"/>
          </p:cNvSpPr>
          <p:nvPr>
            <p:ph idx="1"/>
          </p:nvPr>
        </p:nvSpPr>
        <p:spPr>
          <a:xfrm>
            <a:off x="432635" y="1995037"/>
            <a:ext cx="4744674" cy="5002756"/>
          </a:xfrm>
        </p:spPr>
        <p:txBody>
          <a:bodyPr/>
          <a:lstStyle>
            <a:lvl1pPr marL="0" indent="0">
              <a:buNone/>
              <a:defRPr b="0"/>
            </a:lvl1pPr>
            <a:lvl2pPr marL="285449" indent="-285449">
              <a:buFont typeface="Arial" pitchFamily="34" charset="0"/>
              <a:buChar char="•"/>
              <a:tabLst/>
              <a:defRPr/>
            </a:lvl2pPr>
            <a:lvl3pPr marL="479147" indent="-193698">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5" y="326073"/>
            <a:ext cx="4744674"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5" y="843818"/>
            <a:ext cx="4744674" cy="1068903"/>
          </a:xfrm>
        </p:spPr>
        <p:txBody>
          <a:bodyPr>
            <a:normAutofit/>
          </a:bodyPr>
          <a:lstStyle>
            <a:lvl1pPr marL="0" indent="0">
              <a:buNone/>
              <a:defRPr sz="3211"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fld id="{313880FF-B11A-4FA9-B5CC-7226C1B8517C}" type="slidenum">
              <a:rPr lang="en-GB" smtClean="0"/>
              <a:pPr/>
              <a:t>‹#›</a:t>
            </a:fld>
            <a:endParaRPr lang="en-GB" dirty="0"/>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r>
              <a:rPr lang="en-US" sz="876" smtClean="0">
                <a:solidFill>
                  <a:prstClr val="white">
                    <a:lumMod val="50000"/>
                  </a:prstClr>
                </a:solidFill>
              </a:rPr>
              <a:t>© 2015 Deloitte Haskins &amp; Sells LLP</a:t>
            </a:r>
            <a:endParaRPr lang="en-US" sz="876" dirty="0">
              <a:solidFill>
                <a:prstClr val="white">
                  <a:lumMod val="50000"/>
                </a:prstClr>
              </a:solidFill>
            </a:endParaRPr>
          </a:p>
        </p:txBody>
      </p:sp>
    </p:spTree>
    <p:extLst>
      <p:ext uri="{BB962C8B-B14F-4D97-AF65-F5344CB8AC3E}">
        <p14:creationId xmlns:p14="http://schemas.microsoft.com/office/powerpoint/2010/main" val="406481329"/>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8" name="Rectangle 7"/>
          <p:cNvSpPr/>
          <p:nvPr userDrawn="1"/>
        </p:nvSpPr>
        <p:spPr>
          <a:xfrm>
            <a:off x="456459" y="708996"/>
            <a:ext cx="5773548" cy="5829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3" name="Content Placeholder 2"/>
          <p:cNvSpPr>
            <a:spLocks noGrp="1"/>
          </p:cNvSpPr>
          <p:nvPr>
            <p:ph idx="1"/>
          </p:nvPr>
        </p:nvSpPr>
        <p:spPr>
          <a:xfrm>
            <a:off x="662442" y="1901204"/>
            <a:ext cx="5400026" cy="4716310"/>
          </a:xfrm>
        </p:spPr>
        <p:txBody>
          <a:bodyPr/>
          <a:lstStyle>
            <a:lvl1pPr marL="0" indent="0">
              <a:buNone/>
              <a:defRPr b="0"/>
            </a:lvl1pPr>
            <a:lvl2pPr marL="294117" indent="-294117">
              <a:buFont typeface="Arial" pitchFamily="34" charset="0"/>
              <a:buChar char="•"/>
              <a:tabLst/>
              <a:defRPr/>
            </a:lvl2pPr>
            <a:lvl3pPr marL="493696" indent="-199579">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562235" y="336577"/>
            <a:ext cx="5667244" cy="382923"/>
          </a:xfrm>
          <a:prstGeom prst="rect">
            <a:avLst/>
          </a:prstGeom>
        </p:spPr>
        <p:txBody>
          <a:bodyPr vert="horz" lIns="0" tIns="0" rIns="0" bIns="0" rtlCol="0" anchor="ctr" anchorCtr="0">
            <a:normAutofit/>
          </a:bodyPr>
          <a:lstStyle>
            <a:lvl1pPr>
              <a:defRPr sz="1544" b="0">
                <a:solidFill>
                  <a:schemeClr val="tx1"/>
                </a:solidFill>
              </a:defRPr>
            </a:lvl1pPr>
          </a:lstStyle>
          <a:p>
            <a:r>
              <a:rPr lang="en-US" smtClean="0"/>
              <a:t>Click to edit Master title style</a:t>
            </a:r>
            <a:endParaRPr lang="en-GB" dirty="0"/>
          </a:p>
        </p:txBody>
      </p:sp>
      <p:sp>
        <p:nvSpPr>
          <p:cNvPr id="17" name="Text Placeholder 8"/>
          <p:cNvSpPr>
            <a:spLocks noGrp="1"/>
          </p:cNvSpPr>
          <p:nvPr>
            <p:ph type="body" sz="quarter" idx="13"/>
          </p:nvPr>
        </p:nvSpPr>
        <p:spPr>
          <a:xfrm>
            <a:off x="662441" y="796703"/>
            <a:ext cx="5400329" cy="1116018"/>
          </a:xfrm>
        </p:spPr>
        <p:txBody>
          <a:bodyPr anchor="ctr" anchorCtr="0">
            <a:normAutofit/>
          </a:bodyPr>
          <a:lstStyle>
            <a:lvl1pPr marL="0" indent="0">
              <a:buNone/>
              <a:defRPr sz="3308"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chemeClr val="bg1"/>
                </a:solidFill>
              </a:defRPr>
            </a:lvl1pPr>
          </a:lstStyle>
          <a:p>
            <a:r>
              <a:rPr lang="en-GB" dirty="0" smtClean="0">
                <a:solidFill>
                  <a:prstClr val="white"/>
                </a:solidFill>
              </a:rPr>
              <a:t>© 2015 Deloitte Touche Tohmatsu India Private Limited</a:t>
            </a:r>
            <a:endParaRPr lang="en-GB" dirty="0">
              <a:solidFill>
                <a:prstClr val="white"/>
              </a:solidFill>
            </a:endParaRPr>
          </a:p>
        </p:txBody>
      </p:sp>
      <p:sp>
        <p:nvSpPr>
          <p:cNvPr id="10" name="Rectangle 9"/>
          <p:cNvSpPr/>
          <p:nvPr userDrawn="1"/>
        </p:nvSpPr>
        <p:spPr>
          <a:xfrm>
            <a:off x="456460" y="336102"/>
            <a:ext cx="5773018" cy="377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Tree>
    <p:extLst>
      <p:ext uri="{BB962C8B-B14F-4D97-AF65-F5344CB8AC3E}">
        <p14:creationId xmlns:p14="http://schemas.microsoft.com/office/powerpoint/2010/main" val="3759591253"/>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822218411"/>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02617314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5" y="351860"/>
            <a:ext cx="8001391" cy="6603917"/>
          </a:xfrm>
        </p:spPr>
        <p:txBody>
          <a:bodyPr>
            <a:normAutofit/>
          </a:bodyPr>
          <a:lstStyle>
            <a:lvl1pPr marL="0" indent="0">
              <a:buNone/>
              <a:defRPr sz="3308" b="0">
                <a:solidFill>
                  <a:schemeClr val="bg1"/>
                </a:solidFill>
              </a:defRPr>
            </a:lvl1pPr>
            <a:lvl2pPr marL="0" indent="0">
              <a:buNone/>
              <a:tabLst/>
              <a:defRPr sz="3308" b="0">
                <a:solidFill>
                  <a:schemeClr val="bg1"/>
                </a:solidFill>
              </a:defRPr>
            </a:lvl2pPr>
            <a:lvl3pPr marL="302871" indent="-302871">
              <a:buFont typeface="Arial" pitchFamily="34" charset="0"/>
              <a:buChar char="•"/>
              <a:defRPr sz="3308" b="0">
                <a:solidFill>
                  <a:schemeClr val="bg1"/>
                </a:solidFill>
              </a:defRPr>
            </a:lvl3pPr>
            <a:lvl4pPr>
              <a:defRPr sz="3308" b="0">
                <a:solidFill>
                  <a:schemeClr val="bg1"/>
                </a:solidFill>
              </a:defRPr>
            </a:lvl4pPr>
            <a:lvl5pPr>
              <a:defRPr sz="3308"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259513708"/>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 y="1789159"/>
            <a:ext cx="9804932" cy="5002756"/>
          </a:xfrm>
        </p:spPr>
        <p:txBody>
          <a:bodyPr>
            <a:normAutofit/>
          </a:bodyPr>
          <a:lstStyle>
            <a:lvl1pPr marL="0" indent="0">
              <a:spcBef>
                <a:spcPts val="1985"/>
              </a:spcBef>
              <a:spcAft>
                <a:spcPts val="0"/>
              </a:spcAft>
              <a:buNone/>
              <a:defRPr sz="2206" b="0">
                <a:solidFill>
                  <a:schemeClr val="bg1"/>
                </a:solidFill>
              </a:defRPr>
            </a:lvl1pPr>
            <a:lvl2pPr marL="295868" indent="-295868">
              <a:spcBef>
                <a:spcPts val="662"/>
              </a:spcBef>
              <a:spcAft>
                <a:spcPts val="0"/>
              </a:spcAft>
              <a:buFont typeface="Arial" pitchFamily="34" charset="0"/>
              <a:buChar char="•"/>
              <a:tabLst/>
              <a:defRPr sz="2206" b="0">
                <a:solidFill>
                  <a:schemeClr val="bg1"/>
                </a:solidFill>
              </a:defRPr>
            </a:lvl2pPr>
            <a:lvl3pPr marL="302871" indent="-302871">
              <a:spcBef>
                <a:spcPts val="662"/>
              </a:spcBef>
              <a:spcAft>
                <a:spcPts val="0"/>
              </a:spcAft>
              <a:buFont typeface="Arial" pitchFamily="34" charset="0"/>
              <a:buChar char="•"/>
              <a:defRPr sz="2206" b="0">
                <a:solidFill>
                  <a:schemeClr val="bg1"/>
                </a:solidFill>
              </a:defRPr>
            </a:lvl3pPr>
            <a:lvl4pPr>
              <a:spcBef>
                <a:spcPts val="662"/>
              </a:spcBef>
              <a:spcAft>
                <a:spcPts val="0"/>
              </a:spcAft>
              <a:buFont typeface="Arial" pitchFamily="34" charset="0"/>
              <a:buChar char="•"/>
              <a:defRPr sz="2206" b="0">
                <a:solidFill>
                  <a:schemeClr val="bg1"/>
                </a:solidFill>
              </a:defRPr>
            </a:lvl4pPr>
            <a:lvl5pPr marL="486693" indent="-194328">
              <a:spcBef>
                <a:spcPts val="662"/>
              </a:spcBef>
              <a:spcAft>
                <a:spcPts val="0"/>
              </a:spcAft>
              <a:buFont typeface="Arial" pitchFamily="34" charset="0"/>
              <a:buChar char="•"/>
              <a:defRPr sz="2206"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198027"/>
            <a:ext cx="9804932" cy="1589555"/>
          </a:xfrm>
          <a:prstGeom prst="rect">
            <a:avLst/>
          </a:prstGeom>
        </p:spPr>
        <p:txBody>
          <a:bodyPr vert="horz" lIns="0" tIns="0" rIns="0" bIns="0" rtlCol="0" anchor="t" anchorCtr="0">
            <a:normAutofit/>
          </a:bodyPr>
          <a:lstStyle>
            <a:lvl1pPr>
              <a:defRPr sz="4963">
                <a:solidFill>
                  <a:schemeClr val="accent3"/>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115550665"/>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34" y="1789159"/>
            <a:ext cx="9804932" cy="5002756"/>
          </a:xfrm>
        </p:spPr>
        <p:txBody>
          <a:bodyPr>
            <a:normAutofit/>
          </a:bodyPr>
          <a:lstStyle>
            <a:lvl1pPr marL="0" indent="0">
              <a:spcBef>
                <a:spcPts val="1985"/>
              </a:spcBef>
              <a:spcAft>
                <a:spcPts val="0"/>
              </a:spcAft>
              <a:buNone/>
              <a:defRPr sz="2206" b="0">
                <a:solidFill>
                  <a:schemeClr val="tx2"/>
                </a:solidFill>
              </a:defRPr>
            </a:lvl1pPr>
            <a:lvl2pPr marL="295868" indent="-295868">
              <a:spcBef>
                <a:spcPts val="662"/>
              </a:spcBef>
              <a:spcAft>
                <a:spcPts val="0"/>
              </a:spcAft>
              <a:buFont typeface="Arial" pitchFamily="34" charset="0"/>
              <a:buChar char="•"/>
              <a:tabLst/>
              <a:defRPr sz="2206" b="0">
                <a:solidFill>
                  <a:schemeClr val="tx2"/>
                </a:solidFill>
              </a:defRPr>
            </a:lvl2pPr>
            <a:lvl3pPr marL="302871" indent="-302871">
              <a:spcBef>
                <a:spcPts val="662"/>
              </a:spcBef>
              <a:spcAft>
                <a:spcPts val="0"/>
              </a:spcAft>
              <a:buFont typeface="Arial" pitchFamily="34" charset="0"/>
              <a:buChar char="•"/>
              <a:defRPr sz="2206" b="0">
                <a:solidFill>
                  <a:schemeClr val="tx2"/>
                </a:solidFill>
              </a:defRPr>
            </a:lvl3pPr>
            <a:lvl4pPr>
              <a:spcBef>
                <a:spcPts val="662"/>
              </a:spcBef>
              <a:spcAft>
                <a:spcPts val="0"/>
              </a:spcAft>
              <a:buFont typeface="Arial" pitchFamily="34" charset="0"/>
              <a:buChar char="•"/>
              <a:defRPr sz="2206" b="0">
                <a:solidFill>
                  <a:schemeClr val="tx2"/>
                </a:solidFill>
              </a:defRPr>
            </a:lvl4pPr>
            <a:lvl5pPr marL="486693" indent="-194328">
              <a:spcBef>
                <a:spcPts val="662"/>
              </a:spcBef>
              <a:spcAft>
                <a:spcPts val="0"/>
              </a:spcAft>
              <a:buFont typeface="Arial" pitchFamily="34" charset="0"/>
              <a:buChar char="•"/>
              <a:defRPr sz="2206"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198027"/>
            <a:ext cx="9804932" cy="1589555"/>
          </a:xfrm>
          <a:prstGeom prst="rect">
            <a:avLst/>
          </a:prstGeom>
        </p:spPr>
        <p:txBody>
          <a:bodyPr vert="horz" lIns="0" tIns="0" rIns="0" bIns="0" rtlCol="0" anchor="t" anchorCtr="0">
            <a:normAutofit/>
          </a:bodyPr>
          <a:lstStyle>
            <a:lvl1pPr>
              <a:defRPr sz="4963">
                <a:solidFill>
                  <a:schemeClr val="accent2"/>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150412555"/>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612481494"/>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3"/>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112342033"/>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162577759"/>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553" y="1617606"/>
            <a:ext cx="9836859" cy="4684786"/>
          </a:xfrm>
        </p:spPr>
        <p:txBody>
          <a:bodyPr anchor="t">
            <a:noAutofit/>
          </a:bodyPr>
          <a:lstStyle>
            <a:lvl1pPr algn="l">
              <a:defRPr sz="6617"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66306750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and Background Image">
    <p:spTree>
      <p:nvGrpSpPr>
        <p:cNvPr id="1" name=""/>
        <p:cNvGrpSpPr/>
        <p:nvPr/>
      </p:nvGrpSpPr>
      <p:grpSpPr>
        <a:xfrm>
          <a:off x="0" y="0"/>
          <a:ext cx="0" cy="0"/>
          <a:chOff x="0" y="0"/>
          <a:chExt cx="0" cy="0"/>
        </a:xfrm>
      </p:grpSpPr>
      <p:sp>
        <p:nvSpPr>
          <p:cNvPr id="8" name="Rectangle 7"/>
          <p:cNvSpPr/>
          <p:nvPr/>
        </p:nvSpPr>
        <p:spPr>
          <a:xfrm>
            <a:off x="456459" y="708996"/>
            <a:ext cx="5773548" cy="5829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1200"/>
            <a:endParaRPr lang="en-GB" sz="2141" dirty="0">
              <a:solidFill>
                <a:prstClr val="white"/>
              </a:solidFill>
            </a:endParaRPr>
          </a:p>
        </p:txBody>
      </p:sp>
      <p:sp>
        <p:nvSpPr>
          <p:cNvPr id="3" name="Content Placeholder 2"/>
          <p:cNvSpPr>
            <a:spLocks noGrp="1"/>
          </p:cNvSpPr>
          <p:nvPr>
            <p:ph idx="1"/>
          </p:nvPr>
        </p:nvSpPr>
        <p:spPr>
          <a:xfrm>
            <a:off x="662441" y="1901204"/>
            <a:ext cx="5400027" cy="4716310"/>
          </a:xfrm>
        </p:spPr>
        <p:txBody>
          <a:bodyPr/>
          <a:lstStyle>
            <a:lvl1pPr marL="0" indent="0">
              <a:buNone/>
              <a:defRPr b="0"/>
            </a:lvl1pPr>
            <a:lvl2pPr marL="285449" indent="-285449">
              <a:buFont typeface="Arial" pitchFamily="34" charset="0"/>
              <a:buChar char="•"/>
              <a:tabLst/>
              <a:defRPr/>
            </a:lvl2pPr>
            <a:lvl3pPr marL="479147" indent="-193698">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562234" y="336578"/>
            <a:ext cx="5667244" cy="382923"/>
          </a:xfrm>
          <a:prstGeom prst="rect">
            <a:avLst/>
          </a:prstGeom>
        </p:spPr>
        <p:txBody>
          <a:bodyPr vert="horz" lIns="0" tIns="0" rIns="0" bIns="0" rtlCol="0" anchor="ctr" anchorCtr="0">
            <a:normAutofit/>
          </a:bodyPr>
          <a:lstStyle>
            <a:lvl1pPr>
              <a:defRPr sz="1498" b="0">
                <a:solidFill>
                  <a:schemeClr val="tx1"/>
                </a:solidFill>
              </a:defRPr>
            </a:lvl1pPr>
          </a:lstStyle>
          <a:p>
            <a:r>
              <a:rPr lang="en-US" smtClean="0"/>
              <a:t>Click to edit Master title style</a:t>
            </a:r>
            <a:endParaRPr lang="en-GB" dirty="0"/>
          </a:p>
        </p:txBody>
      </p:sp>
      <p:sp>
        <p:nvSpPr>
          <p:cNvPr id="17" name="Text Placeholder 8"/>
          <p:cNvSpPr>
            <a:spLocks noGrp="1"/>
          </p:cNvSpPr>
          <p:nvPr>
            <p:ph type="body" sz="quarter" idx="13"/>
          </p:nvPr>
        </p:nvSpPr>
        <p:spPr>
          <a:xfrm>
            <a:off x="662441" y="796703"/>
            <a:ext cx="5400330" cy="1116018"/>
          </a:xfrm>
        </p:spPr>
        <p:txBody>
          <a:bodyPr anchor="ctr" anchorCtr="0">
            <a:normAutofit/>
          </a:bodyPr>
          <a:lstStyle>
            <a:lvl1pPr marL="0" indent="0">
              <a:buNone/>
              <a:defRPr sz="3211"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marL="0" marR="0" indent="0" algn="l" defTabSz="978682" rtl="0" eaLnBrk="1" fontAlgn="auto" latinLnBrk="0" hangingPunct="1">
              <a:lnSpc>
                <a:spcPct val="100000"/>
              </a:lnSpc>
              <a:spcBef>
                <a:spcPts val="0"/>
              </a:spcBef>
              <a:spcAft>
                <a:spcPts val="0"/>
              </a:spcAft>
              <a:buClrTx/>
              <a:buSzTx/>
              <a:buFontTx/>
              <a:buNone/>
              <a:tabLst/>
              <a:defRPr sz="856" b="0">
                <a:solidFill>
                  <a:schemeClr val="bg1"/>
                </a:solidFill>
              </a:defRPr>
            </a:lvl1pPr>
          </a:lstStyle>
          <a:p>
            <a:r>
              <a:rPr lang="en-US" smtClean="0">
                <a:solidFill>
                  <a:prstClr val="white">
                    <a:lumMod val="50000"/>
                  </a:prstClr>
                </a:solidFill>
              </a:rPr>
              <a:t>© 2015 Deloitte Haskins &amp; Sells LLP</a:t>
            </a:r>
            <a:endParaRPr lang="en-US" dirty="0">
              <a:solidFill>
                <a:prstClr val="white"/>
              </a:solidFill>
            </a:endParaRPr>
          </a:p>
        </p:txBody>
      </p:sp>
      <p:sp>
        <p:nvSpPr>
          <p:cNvPr id="10" name="Rectangle 9"/>
          <p:cNvSpPr/>
          <p:nvPr/>
        </p:nvSpPr>
        <p:spPr>
          <a:xfrm>
            <a:off x="456459" y="336102"/>
            <a:ext cx="5773019" cy="377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1200"/>
            <a:endParaRPr lang="en-GB" sz="2141" dirty="0">
              <a:solidFill>
                <a:prstClr val="white"/>
              </a:solidFill>
            </a:endParaRPr>
          </a:p>
        </p:txBody>
      </p:sp>
    </p:spTree>
    <p:extLst>
      <p:ext uri="{BB962C8B-B14F-4D97-AF65-F5344CB8AC3E}">
        <p14:creationId xmlns:p14="http://schemas.microsoft.com/office/powerpoint/2010/main" val="1875285953"/>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87" y="1696387"/>
            <a:ext cx="9836859" cy="4684786"/>
          </a:xfrm>
        </p:spPr>
        <p:txBody>
          <a:bodyPr anchor="t">
            <a:noAutofit/>
          </a:bodyPr>
          <a:lstStyle>
            <a:lvl1pPr algn="l">
              <a:defRPr sz="5293"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991607708"/>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3618988"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title"/>
          </p:nvPr>
        </p:nvSpPr>
        <p:spPr>
          <a:xfrm>
            <a:off x="428688" y="1843444"/>
            <a:ext cx="3245521" cy="4684786"/>
          </a:xfrm>
        </p:spPr>
        <p:txBody>
          <a:bodyPr anchor="t">
            <a:noAutofit/>
          </a:bodyPr>
          <a:lstStyle>
            <a:lvl1pPr algn="l">
              <a:defRPr sz="397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859737233"/>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874176964"/>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34456" y="1809430"/>
            <a:ext cx="6245952" cy="2759797"/>
          </a:xfrm>
        </p:spPr>
        <p:txBody>
          <a:bodyPr>
            <a:noAutofit/>
          </a:bodyPr>
          <a:lstStyle>
            <a:lvl1pPr>
              <a:defRPr sz="4191">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4456" y="4889115"/>
            <a:ext cx="6245419" cy="1176937"/>
          </a:xfrm>
        </p:spPr>
        <p:txBody>
          <a:bodyPr>
            <a:normAutofit/>
          </a:bodyPr>
          <a:lstStyle>
            <a:lvl1pPr marL="0" indent="0" algn="l">
              <a:lnSpc>
                <a:spcPct val="120000"/>
              </a:lnSpc>
              <a:spcBef>
                <a:spcPts val="0"/>
              </a:spcBef>
              <a:spcAft>
                <a:spcPts val="0"/>
              </a:spcAft>
              <a:buNone/>
              <a:defRPr sz="154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pic>
        <p:nvPicPr>
          <p:cNvPr id="9" name="Picture 8"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2489" y="440644"/>
            <a:ext cx="2011484" cy="355680"/>
          </a:xfrm>
          <a:prstGeom prst="rect">
            <a:avLst/>
          </a:prstGeom>
        </p:spPr>
      </p:pic>
    </p:spTree>
    <p:extLst>
      <p:ext uri="{BB962C8B-B14F-4D97-AF65-F5344CB8AC3E}">
        <p14:creationId xmlns:p14="http://schemas.microsoft.com/office/powerpoint/2010/main" val="2237264062"/>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0" name="Rectangle 9"/>
          <p:cNvSpPr/>
          <p:nvPr userDrawn="1"/>
        </p:nvSpPr>
        <p:spPr>
          <a:xfrm>
            <a:off x="0" y="0"/>
            <a:ext cx="3618988"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ctrTitle"/>
          </p:nvPr>
        </p:nvSpPr>
        <p:spPr>
          <a:xfrm>
            <a:off x="439065" y="1858807"/>
            <a:ext cx="3240256" cy="2946761"/>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9065" y="4805568"/>
            <a:ext cx="3240256" cy="1156322"/>
          </a:xfrm>
        </p:spPr>
        <p:txBody>
          <a:bodyPr>
            <a:normAutofit/>
          </a:bodyPr>
          <a:lstStyle>
            <a:lvl1pPr marL="0" indent="0" algn="l">
              <a:lnSpc>
                <a:spcPct val="120000"/>
              </a:lnSpc>
              <a:spcBef>
                <a:spcPts val="0"/>
              </a:spcBef>
              <a:buNone/>
              <a:defRPr sz="154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pic>
        <p:nvPicPr>
          <p:cNvPr id="8" name="Picture 7"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2489" y="440644"/>
            <a:ext cx="2011484" cy="355680"/>
          </a:xfrm>
          <a:prstGeom prst="rect">
            <a:avLst/>
          </a:prstGeom>
        </p:spPr>
      </p:pic>
    </p:spTree>
    <p:extLst>
      <p:ext uri="{BB962C8B-B14F-4D97-AF65-F5344CB8AC3E}">
        <p14:creationId xmlns:p14="http://schemas.microsoft.com/office/powerpoint/2010/main" val="3124314343"/>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userDrawn="1"/>
        </p:nvSpPr>
        <p:spPr>
          <a:xfrm>
            <a:off x="404005" y="0"/>
            <a:ext cx="6359909" cy="3466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400"/>
            <a:endParaRPr lang="en-GB" sz="1985" dirty="0">
              <a:solidFill>
                <a:prstClr val="white"/>
              </a:solidFill>
            </a:endParaRPr>
          </a:p>
        </p:txBody>
      </p:sp>
      <p:sp>
        <p:nvSpPr>
          <p:cNvPr id="2" name="Title 1"/>
          <p:cNvSpPr>
            <a:spLocks noGrp="1"/>
          </p:cNvSpPr>
          <p:nvPr>
            <p:ph type="ctrTitle"/>
          </p:nvPr>
        </p:nvSpPr>
        <p:spPr>
          <a:xfrm>
            <a:off x="726881" y="1205686"/>
            <a:ext cx="5703010" cy="1709157"/>
          </a:xfrm>
        </p:spPr>
        <p:txBody>
          <a:bodyPr/>
          <a:lstStyle>
            <a:lvl1pPr>
              <a:defRPr>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726881" y="2942350"/>
            <a:ext cx="5703010" cy="428083"/>
          </a:xfrm>
        </p:spPr>
        <p:txBody>
          <a:bodyPr>
            <a:normAutofit/>
          </a:bodyPr>
          <a:lstStyle>
            <a:lvl1pPr marL="0" indent="0" algn="l">
              <a:spcBef>
                <a:spcPts val="0"/>
              </a:spcBef>
              <a:buNone/>
              <a:defRPr sz="1764" b="0">
                <a:solidFill>
                  <a:srgbClr val="575757"/>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623" y="313765"/>
            <a:ext cx="2011484" cy="355680"/>
          </a:xfrm>
          <a:prstGeom prst="rect">
            <a:avLst/>
          </a:prstGeom>
        </p:spPr>
      </p:pic>
      <p:sp>
        <p:nvSpPr>
          <p:cNvPr id="14"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748238165"/>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996910"/>
            <a:ext cx="9804932"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50110534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2"/>
            <a:ext cx="9804932" cy="10919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437" y="1496690"/>
            <a:ext cx="9804932" cy="5514725"/>
          </a:xfrm>
        </p:spPr>
        <p:txBody>
          <a:bodyPr/>
          <a:lstStyle>
            <a:lvl1pPr marL="0" indent="0" algn="l">
              <a:buNone/>
              <a:defRPr/>
            </a:lvl1pPr>
            <a:lvl2pPr marL="299369" indent="-299369">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098848987"/>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33437" y="1996910"/>
            <a:ext cx="4839344" cy="5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5427823" y="1996910"/>
            <a:ext cx="4839344" cy="5002200"/>
          </a:xfrm>
        </p:spPr>
        <p:txBody>
          <a:bodyPr/>
          <a:lstStyle/>
          <a:p>
            <a:r>
              <a:rPr lang="en-US" dirty="0" smtClean="0"/>
              <a:t>Click icon to add chart</a:t>
            </a:r>
            <a:endParaRPr lang="en-GB" dirty="0"/>
          </a:p>
        </p:txBody>
      </p:sp>
    </p:spTree>
    <p:extLst>
      <p:ext uri="{BB962C8B-B14F-4D97-AF65-F5344CB8AC3E}">
        <p14:creationId xmlns:p14="http://schemas.microsoft.com/office/powerpoint/2010/main" val="3023557133"/>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1"/>
            </a:lvl1pPr>
            <a:lvl2pPr marL="299369" indent="-299369">
              <a:buFont typeface="Arial" pitchFamily="34" charset="0"/>
              <a:buChar char="•"/>
              <a:tabLst/>
              <a:defRPr/>
            </a:lvl2pPr>
            <a:lvl3pPr marL="302871" indent="-302871">
              <a:buFont typeface="Arial" pitchFamily="34" charset="0"/>
              <a:buChar char="•"/>
              <a:defRPr i="1"/>
            </a:lvl3pPr>
            <a:lvl4pPr marL="589985" indent="-290615">
              <a:buFont typeface="Arial" pitchFamily="34" charset="0"/>
              <a:buChar char="−"/>
              <a:defRPr i="0"/>
            </a:lvl4pPr>
            <a:lvl5pPr marL="889353" indent="-299369">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634" y="326073"/>
            <a:ext cx="9804932" cy="517745"/>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634" y="843818"/>
            <a:ext cx="9804932" cy="1068903"/>
          </a:xfrm>
        </p:spPr>
        <p:txBody>
          <a:bodyPr>
            <a:normAutofit/>
          </a:bodyPr>
          <a:lstStyle>
            <a:lvl1pPr marL="0" indent="0">
              <a:buNone/>
              <a:defRPr sz="3308" b="0">
                <a:solidFill>
                  <a:srgbClr val="575757"/>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174405223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theme" Target="../theme/theme6.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theme" Target="../theme/theme7.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theme" Target="../theme/theme8.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633" y="326074"/>
            <a:ext cx="9804932" cy="167201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32633" y="1995037"/>
            <a:ext cx="9804932" cy="50027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56" b="0">
                <a:solidFill>
                  <a:srgbClr val="8C8C8C"/>
                </a:solidFill>
              </a:defRPr>
            </a:lvl1pPr>
          </a:lstStyle>
          <a:p>
            <a:pPr defTabSz="991200"/>
            <a:r>
              <a:rPr lang="en-US" smtClean="0">
                <a:solidFill>
                  <a:prstClr val="white">
                    <a:lumMod val="50000"/>
                  </a:prstClr>
                </a:solidFill>
              </a:rPr>
              <a:t>© 2015 Deloitte Haskins &amp; Sells LLP</a:t>
            </a:r>
            <a:endParaRPr lang="en-US" dirty="0"/>
          </a:p>
        </p:txBody>
      </p:sp>
      <p:sp>
        <p:nvSpPr>
          <p:cNvPr id="8" name="Slide Number Placeholder 7"/>
          <p:cNvSpPr>
            <a:spLocks noGrp="1"/>
          </p:cNvSpPr>
          <p:nvPr>
            <p:ph type="sldNum" sz="quarter" idx="4"/>
          </p:nvPr>
        </p:nvSpPr>
        <p:spPr>
          <a:xfrm>
            <a:off x="9318656" y="7066418"/>
            <a:ext cx="925891" cy="277900"/>
          </a:xfrm>
          <a:prstGeom prst="rect">
            <a:avLst/>
          </a:prstGeom>
        </p:spPr>
        <p:txBody>
          <a:bodyPr vert="horz" lIns="0" tIns="0" rIns="0" bIns="0" rtlCol="0" anchor="ctr" anchorCtr="0"/>
          <a:lstStyle>
            <a:lvl1pPr algn="r">
              <a:defRPr sz="856" b="0">
                <a:solidFill>
                  <a:srgbClr val="8C8C8C"/>
                </a:solidFill>
              </a:defRPr>
            </a:lvl1pPr>
          </a:lstStyle>
          <a:p>
            <a:pPr defTabSz="991200"/>
            <a:fld id="{95CC1D26-A9BD-4BDE-BDD9-08EDBAE96860}" type="slidenum">
              <a:rPr lang="en-GB" smtClean="0"/>
              <a:pPr defTabSz="991200"/>
              <a:t>‹#›</a:t>
            </a:fld>
            <a:endParaRPr lang="en-GB" dirty="0"/>
          </a:p>
        </p:txBody>
      </p:sp>
    </p:spTree>
    <p:extLst>
      <p:ext uri="{BB962C8B-B14F-4D97-AF65-F5344CB8AC3E}">
        <p14:creationId xmlns:p14="http://schemas.microsoft.com/office/powerpoint/2010/main" val="110133300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Lst>
  <p:transition>
    <p:fade/>
  </p:transition>
  <p:timing>
    <p:tnLst>
      <p:par>
        <p:cTn id="1" dur="indefinite" restart="never" nodeType="tmRoot"/>
      </p:par>
    </p:tnLst>
  </p:timing>
  <p:hf hdr="0" dt="0"/>
  <p:txStyles>
    <p:titleStyle>
      <a:lvl1pPr algn="l" defTabSz="978682" rtl="0" eaLnBrk="1" latinLnBrk="0" hangingPunct="1">
        <a:spcBef>
          <a:spcPct val="0"/>
        </a:spcBef>
        <a:buNone/>
        <a:defRPr sz="3211" kern="1200">
          <a:solidFill>
            <a:schemeClr val="accent2"/>
          </a:solidFill>
          <a:latin typeface="+mj-lt"/>
          <a:ea typeface="+mj-ea"/>
          <a:cs typeface="+mj-cs"/>
        </a:defRPr>
      </a:lvl1pPr>
    </p:titleStyle>
    <p:bodyStyle>
      <a:lvl1pPr marL="293945" indent="-293945" algn="l" defTabSz="978682" rtl="0" eaLnBrk="1" latinLnBrk="0" hangingPunct="1">
        <a:spcBef>
          <a:spcPts val="1284"/>
        </a:spcBef>
        <a:buFont typeface="Arial" pitchFamily="34" charset="0"/>
        <a:buChar char="•"/>
        <a:defRPr sz="1927" b="0" kern="1200">
          <a:solidFill>
            <a:schemeClr val="tx2"/>
          </a:solidFill>
          <a:latin typeface="+mn-lt"/>
          <a:ea typeface="+mn-ea"/>
          <a:cs typeface="+mn-cs"/>
        </a:defRPr>
      </a:lvl1pPr>
      <a:lvl2pPr marL="472351" indent="-178406" algn="l" defTabSz="978682" rtl="0" eaLnBrk="1" latinLnBrk="0" hangingPunct="1">
        <a:spcBef>
          <a:spcPts val="1284"/>
        </a:spcBef>
        <a:buFont typeface="Arial" pitchFamily="34" charset="0"/>
        <a:buChar char="−"/>
        <a:defRPr sz="1927" kern="1200">
          <a:solidFill>
            <a:schemeClr val="tx2"/>
          </a:solidFill>
          <a:latin typeface="+mn-lt"/>
          <a:ea typeface="+mn-ea"/>
          <a:cs typeface="+mn-cs"/>
        </a:defRPr>
      </a:lvl2pPr>
      <a:lvl3pPr marL="472351" indent="-178406" algn="l" defTabSz="978682" rtl="0" eaLnBrk="1" latinLnBrk="0" hangingPunct="1">
        <a:spcBef>
          <a:spcPts val="1284"/>
        </a:spcBef>
        <a:buFont typeface="Arial" pitchFamily="34" charset="0"/>
        <a:buChar char="−"/>
        <a:defRPr sz="1927" kern="1200">
          <a:solidFill>
            <a:schemeClr val="tx2"/>
          </a:solidFill>
          <a:latin typeface="+mn-lt"/>
          <a:ea typeface="+mn-ea"/>
          <a:cs typeface="+mn-cs"/>
        </a:defRPr>
      </a:lvl3pPr>
      <a:lvl4pPr marL="479147" indent="-193698" algn="l" defTabSz="978682" rtl="0" eaLnBrk="1" latinLnBrk="0" hangingPunct="1">
        <a:spcBef>
          <a:spcPts val="1284"/>
        </a:spcBef>
        <a:buFont typeface="Arial" pitchFamily="34" charset="0"/>
        <a:buChar char="−"/>
        <a:defRPr sz="1927" kern="1200">
          <a:solidFill>
            <a:schemeClr val="tx2"/>
          </a:solidFill>
          <a:latin typeface="+mn-lt"/>
          <a:ea typeface="+mn-ea"/>
          <a:cs typeface="+mn-cs"/>
        </a:defRPr>
      </a:lvl4pPr>
      <a:lvl5pPr marL="472351" indent="-178406" algn="l" defTabSz="978682" rtl="0" eaLnBrk="1" latinLnBrk="0" hangingPunct="1">
        <a:spcBef>
          <a:spcPts val="1284"/>
        </a:spcBef>
        <a:buFont typeface="Arial" pitchFamily="34" charset="0"/>
        <a:buChar char="−"/>
        <a:defRPr sz="1927" kern="1200">
          <a:solidFill>
            <a:schemeClr val="tx2"/>
          </a:solidFill>
          <a:latin typeface="+mn-lt"/>
          <a:ea typeface="+mn-ea"/>
          <a:cs typeface="+mn-cs"/>
        </a:defRPr>
      </a:lvl5pPr>
      <a:lvl6pPr marL="2691376" indent="-244671" algn="l" defTabSz="978682" rtl="0" eaLnBrk="1" latinLnBrk="0" hangingPunct="1">
        <a:spcBef>
          <a:spcPct val="20000"/>
        </a:spcBef>
        <a:buFont typeface="Arial" pitchFamily="34" charset="0"/>
        <a:buChar char="•"/>
        <a:defRPr sz="2141" kern="1200">
          <a:solidFill>
            <a:schemeClr val="tx1"/>
          </a:solidFill>
          <a:latin typeface="+mn-lt"/>
          <a:ea typeface="+mn-ea"/>
          <a:cs typeface="+mn-cs"/>
        </a:defRPr>
      </a:lvl6pPr>
      <a:lvl7pPr marL="3180718" indent="-244671" algn="l" defTabSz="978682" rtl="0" eaLnBrk="1" latinLnBrk="0" hangingPunct="1">
        <a:spcBef>
          <a:spcPct val="20000"/>
        </a:spcBef>
        <a:buFont typeface="Arial" pitchFamily="34" charset="0"/>
        <a:buChar char="•"/>
        <a:defRPr sz="2141" kern="1200">
          <a:solidFill>
            <a:schemeClr val="tx1"/>
          </a:solidFill>
          <a:latin typeface="+mn-lt"/>
          <a:ea typeface="+mn-ea"/>
          <a:cs typeface="+mn-cs"/>
        </a:defRPr>
      </a:lvl7pPr>
      <a:lvl8pPr marL="3670059" indent="-244671" algn="l" defTabSz="978682" rtl="0" eaLnBrk="1" latinLnBrk="0" hangingPunct="1">
        <a:spcBef>
          <a:spcPct val="20000"/>
        </a:spcBef>
        <a:buFont typeface="Arial" pitchFamily="34" charset="0"/>
        <a:buChar char="•"/>
        <a:defRPr sz="2141" kern="1200">
          <a:solidFill>
            <a:schemeClr val="tx1"/>
          </a:solidFill>
          <a:latin typeface="+mn-lt"/>
          <a:ea typeface="+mn-ea"/>
          <a:cs typeface="+mn-cs"/>
        </a:defRPr>
      </a:lvl8pPr>
      <a:lvl9pPr marL="4159400" indent="-244671" algn="l" defTabSz="978682" rtl="0" eaLnBrk="1" latinLnBrk="0" hangingPunct="1">
        <a:spcBef>
          <a:spcPct val="20000"/>
        </a:spcBef>
        <a:buFont typeface="Arial" pitchFamily="34" charset="0"/>
        <a:buChar char="•"/>
        <a:defRPr sz="2141" kern="1200">
          <a:solidFill>
            <a:schemeClr val="tx1"/>
          </a:solidFill>
          <a:latin typeface="+mn-lt"/>
          <a:ea typeface="+mn-ea"/>
          <a:cs typeface="+mn-cs"/>
        </a:defRPr>
      </a:lvl9pPr>
    </p:bodyStyle>
    <p:otherStyle>
      <a:defPPr>
        <a:defRPr lang="en-US"/>
      </a:defPPr>
      <a:lvl1pPr marL="0" algn="l" defTabSz="978682" rtl="0" eaLnBrk="1" latinLnBrk="0" hangingPunct="1">
        <a:defRPr sz="1927" kern="1200">
          <a:solidFill>
            <a:schemeClr val="tx1"/>
          </a:solidFill>
          <a:latin typeface="+mn-lt"/>
          <a:ea typeface="+mn-ea"/>
          <a:cs typeface="+mn-cs"/>
        </a:defRPr>
      </a:lvl1pPr>
      <a:lvl2pPr marL="489341" algn="l" defTabSz="978682" rtl="0" eaLnBrk="1" latinLnBrk="0" hangingPunct="1">
        <a:defRPr sz="1927" kern="1200">
          <a:solidFill>
            <a:schemeClr val="tx1"/>
          </a:solidFill>
          <a:latin typeface="+mn-lt"/>
          <a:ea typeface="+mn-ea"/>
          <a:cs typeface="+mn-cs"/>
        </a:defRPr>
      </a:lvl2pPr>
      <a:lvl3pPr marL="978682" algn="l" defTabSz="978682" rtl="0" eaLnBrk="1" latinLnBrk="0" hangingPunct="1">
        <a:defRPr sz="1927" kern="1200">
          <a:solidFill>
            <a:schemeClr val="tx1"/>
          </a:solidFill>
          <a:latin typeface="+mn-lt"/>
          <a:ea typeface="+mn-ea"/>
          <a:cs typeface="+mn-cs"/>
        </a:defRPr>
      </a:lvl3pPr>
      <a:lvl4pPr marL="1468023" algn="l" defTabSz="978682" rtl="0" eaLnBrk="1" latinLnBrk="0" hangingPunct="1">
        <a:defRPr sz="1927" kern="1200">
          <a:solidFill>
            <a:schemeClr val="tx1"/>
          </a:solidFill>
          <a:latin typeface="+mn-lt"/>
          <a:ea typeface="+mn-ea"/>
          <a:cs typeface="+mn-cs"/>
        </a:defRPr>
      </a:lvl4pPr>
      <a:lvl5pPr marL="1957365" algn="l" defTabSz="978682" rtl="0" eaLnBrk="1" latinLnBrk="0" hangingPunct="1">
        <a:defRPr sz="1927" kern="1200">
          <a:solidFill>
            <a:schemeClr val="tx1"/>
          </a:solidFill>
          <a:latin typeface="+mn-lt"/>
          <a:ea typeface="+mn-ea"/>
          <a:cs typeface="+mn-cs"/>
        </a:defRPr>
      </a:lvl5pPr>
      <a:lvl6pPr marL="2446706" algn="l" defTabSz="978682" rtl="0" eaLnBrk="1" latinLnBrk="0" hangingPunct="1">
        <a:defRPr sz="1927" kern="1200">
          <a:solidFill>
            <a:schemeClr val="tx1"/>
          </a:solidFill>
          <a:latin typeface="+mn-lt"/>
          <a:ea typeface="+mn-ea"/>
          <a:cs typeface="+mn-cs"/>
        </a:defRPr>
      </a:lvl6pPr>
      <a:lvl7pPr marL="2936047" algn="l" defTabSz="978682" rtl="0" eaLnBrk="1" latinLnBrk="0" hangingPunct="1">
        <a:defRPr sz="1927" kern="1200">
          <a:solidFill>
            <a:schemeClr val="tx1"/>
          </a:solidFill>
          <a:latin typeface="+mn-lt"/>
          <a:ea typeface="+mn-ea"/>
          <a:cs typeface="+mn-cs"/>
        </a:defRPr>
      </a:lvl7pPr>
      <a:lvl8pPr marL="3425388" algn="l" defTabSz="978682" rtl="0" eaLnBrk="1" latinLnBrk="0" hangingPunct="1">
        <a:defRPr sz="1927" kern="1200">
          <a:solidFill>
            <a:schemeClr val="tx1"/>
          </a:solidFill>
          <a:latin typeface="+mn-lt"/>
          <a:ea typeface="+mn-ea"/>
          <a:cs typeface="+mn-cs"/>
        </a:defRPr>
      </a:lvl8pPr>
      <a:lvl9pPr marL="3914729" algn="l" defTabSz="978682" rtl="0" eaLnBrk="1" latinLnBrk="0" hangingPunct="1">
        <a:defRPr sz="19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634" y="326073"/>
            <a:ext cx="9804932" cy="167201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32634" y="1995036"/>
            <a:ext cx="9804932" cy="50027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pPr defTabSz="1008400"/>
            <a:r>
              <a:rPr lang="en-GB" smtClean="0"/>
              <a:t>© 2015 Deloitte Touche Tohmatsu India Private Limited</a:t>
            </a:r>
            <a:endParaRPr lang="en-GB" dirty="0"/>
          </a:p>
        </p:txBody>
      </p:sp>
      <p:sp>
        <p:nvSpPr>
          <p:cNvPr id="8"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pPr defTabSz="1008400"/>
            <a:fld id="{95CC1D26-A9BD-4BDE-BDD9-08EDBAE96860}" type="slidenum">
              <a:rPr lang="en-GB" smtClean="0"/>
              <a:pPr defTabSz="1008400"/>
              <a:t>‹#›</a:t>
            </a:fld>
            <a:endParaRPr lang="en-GB" dirty="0"/>
          </a:p>
        </p:txBody>
      </p:sp>
    </p:spTree>
    <p:extLst>
      <p:ext uri="{BB962C8B-B14F-4D97-AF65-F5344CB8AC3E}">
        <p14:creationId xmlns:p14="http://schemas.microsoft.com/office/powerpoint/2010/main" val="399527258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4000" r:id="rId22"/>
  </p:sldLayoutIdLst>
  <p:transition>
    <p:fade/>
  </p:transition>
  <p:timing>
    <p:tnLst>
      <p:par>
        <p:cTn id="1" dur="indefinite" restart="never" nodeType="tmRoot"/>
      </p:par>
    </p:tnLst>
  </p:timing>
  <p:hf hdr="0" dt="0"/>
  <p:txStyles>
    <p:titleStyle>
      <a:lvl1pPr algn="l" defTabSz="1008400" rtl="0" eaLnBrk="1" latinLnBrk="0" hangingPunct="1">
        <a:spcBef>
          <a:spcPct val="0"/>
        </a:spcBef>
        <a:buNone/>
        <a:defRPr sz="3308" kern="1200">
          <a:solidFill>
            <a:schemeClr val="accent2"/>
          </a:solidFill>
          <a:latin typeface="+mj-lt"/>
          <a:ea typeface="+mj-ea"/>
          <a:cs typeface="+mj-cs"/>
        </a:defRPr>
      </a:lvl1pPr>
    </p:titleStyle>
    <p:bodyStyle>
      <a:lvl1pPr marL="302871" indent="-302871" algn="l" defTabSz="1008400" rtl="0" eaLnBrk="1" latinLnBrk="0" hangingPunct="1">
        <a:spcBef>
          <a:spcPts val="1323"/>
        </a:spcBef>
        <a:buFont typeface="Arial" pitchFamily="34" charset="0"/>
        <a:buChar char="•"/>
        <a:defRPr sz="1985" b="0" kern="1200">
          <a:solidFill>
            <a:schemeClr val="tx2"/>
          </a:solidFill>
          <a:latin typeface="+mn-lt"/>
          <a:ea typeface="+mn-ea"/>
          <a:cs typeface="+mn-cs"/>
        </a:defRPr>
      </a:lvl1pPr>
      <a:lvl2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2pPr>
      <a:lvl3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3pPr>
      <a:lvl4pPr marL="493696" indent="-199579"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4pPr>
      <a:lvl5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5pPr>
      <a:lvl6pPr marL="27731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6pPr>
      <a:lvl7pPr marL="32773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7pPr>
      <a:lvl8pPr marL="37815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8pPr>
      <a:lvl9pPr marL="42857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634" y="326073"/>
            <a:ext cx="9804932" cy="167201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32634" y="1995036"/>
            <a:ext cx="9804932" cy="50027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4" y="7066418"/>
            <a:ext cx="8836447" cy="277900"/>
          </a:xfrm>
          <a:prstGeom prst="rect">
            <a:avLst/>
          </a:prstGeom>
        </p:spPr>
        <p:txBody>
          <a:bodyPr vert="horz" lIns="0" tIns="0" rIns="0" bIns="0" rtlCol="0" anchor="ctr" anchorCtr="0"/>
          <a:lstStyle>
            <a:lvl1pPr algn="l">
              <a:defRPr sz="882" b="0">
                <a:solidFill>
                  <a:srgbClr val="8C8C8C"/>
                </a:solidFill>
              </a:defRPr>
            </a:lvl1pPr>
          </a:lstStyle>
          <a:p>
            <a:pPr defTabSz="1008400"/>
            <a:r>
              <a:rPr lang="en-GB" smtClean="0"/>
              <a:t>© 2015 Deloitte Touche Tohmatsu India Private Limited</a:t>
            </a:r>
            <a:endParaRPr lang="en-GB" dirty="0"/>
          </a:p>
        </p:txBody>
      </p:sp>
      <p:sp>
        <p:nvSpPr>
          <p:cNvPr id="8"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pPr defTabSz="1008400"/>
            <a:fld id="{95CC1D26-A9BD-4BDE-BDD9-08EDBAE96860}" type="slidenum">
              <a:rPr lang="en-GB" smtClean="0"/>
              <a:pPr defTabSz="1008400"/>
              <a:t>‹#›</a:t>
            </a:fld>
            <a:endParaRPr lang="en-GB" dirty="0"/>
          </a:p>
        </p:txBody>
      </p:sp>
    </p:spTree>
    <p:extLst>
      <p:ext uri="{BB962C8B-B14F-4D97-AF65-F5344CB8AC3E}">
        <p14:creationId xmlns:p14="http://schemas.microsoft.com/office/powerpoint/2010/main" val="411219898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Lst>
  <p:transition>
    <p:fade/>
  </p:transition>
  <p:timing>
    <p:tnLst>
      <p:par>
        <p:cTn id="1" dur="indefinite" restart="never" nodeType="tmRoot"/>
      </p:par>
    </p:tnLst>
  </p:timing>
  <p:hf hdr="0" dt="0"/>
  <p:txStyles>
    <p:titleStyle>
      <a:lvl1pPr algn="l" defTabSz="1008400" rtl="0" eaLnBrk="1" latinLnBrk="0" hangingPunct="1">
        <a:spcBef>
          <a:spcPct val="0"/>
        </a:spcBef>
        <a:buNone/>
        <a:defRPr sz="3308" kern="1200">
          <a:solidFill>
            <a:schemeClr val="accent2"/>
          </a:solidFill>
          <a:latin typeface="+mj-lt"/>
          <a:ea typeface="+mj-ea"/>
          <a:cs typeface="+mj-cs"/>
        </a:defRPr>
      </a:lvl1pPr>
    </p:titleStyle>
    <p:bodyStyle>
      <a:lvl1pPr marL="302871" indent="-302871" algn="l" defTabSz="1008400" rtl="0" eaLnBrk="1" latinLnBrk="0" hangingPunct="1">
        <a:spcBef>
          <a:spcPts val="1323"/>
        </a:spcBef>
        <a:buFont typeface="Arial" pitchFamily="34" charset="0"/>
        <a:buChar char="•"/>
        <a:defRPr sz="1985" b="0" kern="1200">
          <a:solidFill>
            <a:schemeClr val="tx2"/>
          </a:solidFill>
          <a:latin typeface="+mn-lt"/>
          <a:ea typeface="+mn-ea"/>
          <a:cs typeface="+mn-cs"/>
        </a:defRPr>
      </a:lvl1pPr>
      <a:lvl2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2pPr>
      <a:lvl3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3pPr>
      <a:lvl4pPr marL="493696" indent="-199579"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4pPr>
      <a:lvl5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5pPr>
      <a:lvl6pPr marL="27731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6pPr>
      <a:lvl7pPr marL="32773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7pPr>
      <a:lvl8pPr marL="37815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8pPr>
      <a:lvl9pPr marL="42857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634" y="326073"/>
            <a:ext cx="9804932" cy="167201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32634" y="1995036"/>
            <a:ext cx="9804932" cy="50027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pPr defTabSz="1008400"/>
            <a:fld id="{95CC1D26-A9BD-4BDE-BDD9-08EDBAE96860}" type="slidenum">
              <a:rPr lang="en-GB" smtClean="0"/>
              <a:pPr defTabSz="1008400"/>
              <a:t>‹#›</a:t>
            </a:fld>
            <a:endParaRPr lang="en-GB" dirty="0"/>
          </a:p>
        </p:txBody>
      </p:sp>
    </p:spTree>
    <p:extLst>
      <p:ext uri="{BB962C8B-B14F-4D97-AF65-F5344CB8AC3E}">
        <p14:creationId xmlns:p14="http://schemas.microsoft.com/office/powerpoint/2010/main" val="402711554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Lst>
  <p:transition>
    <p:fade/>
  </p:transition>
  <p:timing>
    <p:tnLst>
      <p:par>
        <p:cTn id="1" dur="indefinite" restart="never" nodeType="tmRoot"/>
      </p:par>
    </p:tnLst>
  </p:timing>
  <p:hf hdr="0" dt="0"/>
  <p:txStyles>
    <p:titleStyle>
      <a:lvl1pPr algn="l" defTabSz="1008400" rtl="0" eaLnBrk="1" latinLnBrk="0" hangingPunct="1">
        <a:spcBef>
          <a:spcPct val="0"/>
        </a:spcBef>
        <a:buNone/>
        <a:defRPr sz="3308" kern="1200">
          <a:solidFill>
            <a:schemeClr val="accent2"/>
          </a:solidFill>
          <a:latin typeface="+mj-lt"/>
          <a:ea typeface="+mj-ea"/>
          <a:cs typeface="+mj-cs"/>
        </a:defRPr>
      </a:lvl1pPr>
    </p:titleStyle>
    <p:bodyStyle>
      <a:lvl1pPr marL="302871" indent="-302871" algn="l" defTabSz="1008400" rtl="0" eaLnBrk="1" latinLnBrk="0" hangingPunct="1">
        <a:spcBef>
          <a:spcPts val="1323"/>
        </a:spcBef>
        <a:buFont typeface="Arial" pitchFamily="34" charset="0"/>
        <a:buChar char="•"/>
        <a:defRPr sz="1985" b="0" kern="1200">
          <a:solidFill>
            <a:schemeClr val="tx2"/>
          </a:solidFill>
          <a:latin typeface="+mn-lt"/>
          <a:ea typeface="+mn-ea"/>
          <a:cs typeface="+mn-cs"/>
        </a:defRPr>
      </a:lvl1pPr>
      <a:lvl2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2pPr>
      <a:lvl3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3pPr>
      <a:lvl4pPr marL="493696" indent="-199579"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4pPr>
      <a:lvl5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5pPr>
      <a:lvl6pPr marL="27731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6pPr>
      <a:lvl7pPr marL="32773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7pPr>
      <a:lvl8pPr marL="37815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8pPr>
      <a:lvl9pPr marL="42857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634" y="326073"/>
            <a:ext cx="9804932" cy="167201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32634" y="1995036"/>
            <a:ext cx="9804932" cy="50027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pPr defTabSz="1008400"/>
            <a:fld id="{95CC1D26-A9BD-4BDE-BDD9-08EDBAE96860}" type="slidenum">
              <a:rPr lang="en-GB" smtClean="0"/>
              <a:pPr defTabSz="1008400"/>
              <a:t>‹#›</a:t>
            </a:fld>
            <a:endParaRPr lang="en-GB" dirty="0"/>
          </a:p>
        </p:txBody>
      </p:sp>
    </p:spTree>
    <p:extLst>
      <p:ext uri="{BB962C8B-B14F-4D97-AF65-F5344CB8AC3E}">
        <p14:creationId xmlns:p14="http://schemas.microsoft.com/office/powerpoint/2010/main" val="3616512988"/>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Lst>
  <p:transition>
    <p:fade/>
  </p:transition>
  <p:timing>
    <p:tnLst>
      <p:par>
        <p:cTn id="1" dur="indefinite" restart="never" nodeType="tmRoot"/>
      </p:par>
    </p:tnLst>
  </p:timing>
  <p:hf hdr="0" dt="0"/>
  <p:txStyles>
    <p:titleStyle>
      <a:lvl1pPr algn="l" defTabSz="1008400" rtl="0" eaLnBrk="1" latinLnBrk="0" hangingPunct="1">
        <a:spcBef>
          <a:spcPct val="0"/>
        </a:spcBef>
        <a:buNone/>
        <a:defRPr sz="3308" kern="1200">
          <a:solidFill>
            <a:schemeClr val="accent2"/>
          </a:solidFill>
          <a:latin typeface="+mj-lt"/>
          <a:ea typeface="+mj-ea"/>
          <a:cs typeface="+mj-cs"/>
        </a:defRPr>
      </a:lvl1pPr>
    </p:titleStyle>
    <p:bodyStyle>
      <a:lvl1pPr marL="302871" indent="-302871" algn="l" defTabSz="1008400" rtl="0" eaLnBrk="1" latinLnBrk="0" hangingPunct="1">
        <a:spcBef>
          <a:spcPts val="1323"/>
        </a:spcBef>
        <a:buFont typeface="Arial" pitchFamily="34" charset="0"/>
        <a:buChar char="•"/>
        <a:defRPr sz="1985" b="0" kern="1200">
          <a:solidFill>
            <a:schemeClr val="tx2"/>
          </a:solidFill>
          <a:latin typeface="+mn-lt"/>
          <a:ea typeface="+mn-ea"/>
          <a:cs typeface="+mn-cs"/>
        </a:defRPr>
      </a:lvl1pPr>
      <a:lvl2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2pPr>
      <a:lvl3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3pPr>
      <a:lvl4pPr marL="493696" indent="-199579"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4pPr>
      <a:lvl5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5pPr>
      <a:lvl6pPr marL="27731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6pPr>
      <a:lvl7pPr marL="32773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7pPr>
      <a:lvl8pPr marL="37815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8pPr>
      <a:lvl9pPr marL="42857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634" y="326073"/>
            <a:ext cx="9804932" cy="167201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32634" y="1995036"/>
            <a:ext cx="9804932" cy="50027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pPr defTabSz="1008400"/>
            <a:fld id="{95CC1D26-A9BD-4BDE-BDD9-08EDBAE96860}" type="slidenum">
              <a:rPr lang="en-GB" smtClean="0"/>
              <a:pPr defTabSz="1008400"/>
              <a:t>‹#›</a:t>
            </a:fld>
            <a:endParaRPr lang="en-GB" dirty="0"/>
          </a:p>
        </p:txBody>
      </p:sp>
    </p:spTree>
    <p:extLst>
      <p:ext uri="{BB962C8B-B14F-4D97-AF65-F5344CB8AC3E}">
        <p14:creationId xmlns:p14="http://schemas.microsoft.com/office/powerpoint/2010/main" val="1281817828"/>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27" r:id="rId22"/>
  </p:sldLayoutIdLst>
  <p:transition>
    <p:fade/>
  </p:transition>
  <p:timing>
    <p:tnLst>
      <p:par>
        <p:cTn id="1" dur="indefinite" restart="never" nodeType="tmRoot"/>
      </p:par>
    </p:tnLst>
  </p:timing>
  <p:hf hdr="0" dt="0"/>
  <p:txStyles>
    <p:titleStyle>
      <a:lvl1pPr algn="l" defTabSz="1008400" rtl="0" eaLnBrk="1" latinLnBrk="0" hangingPunct="1">
        <a:spcBef>
          <a:spcPct val="0"/>
        </a:spcBef>
        <a:buNone/>
        <a:defRPr sz="3308" kern="1200">
          <a:solidFill>
            <a:schemeClr val="accent2"/>
          </a:solidFill>
          <a:latin typeface="+mj-lt"/>
          <a:ea typeface="+mj-ea"/>
          <a:cs typeface="+mj-cs"/>
        </a:defRPr>
      </a:lvl1pPr>
    </p:titleStyle>
    <p:bodyStyle>
      <a:lvl1pPr marL="302871" indent="-302871" algn="l" defTabSz="1008400" rtl="0" eaLnBrk="1" latinLnBrk="0" hangingPunct="1">
        <a:spcBef>
          <a:spcPts val="1323"/>
        </a:spcBef>
        <a:buFont typeface="Arial" pitchFamily="34" charset="0"/>
        <a:buChar char="•"/>
        <a:defRPr sz="1985" b="0" kern="1200">
          <a:solidFill>
            <a:schemeClr val="tx2"/>
          </a:solidFill>
          <a:latin typeface="+mn-lt"/>
          <a:ea typeface="+mn-ea"/>
          <a:cs typeface="+mn-cs"/>
        </a:defRPr>
      </a:lvl1pPr>
      <a:lvl2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2pPr>
      <a:lvl3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3pPr>
      <a:lvl4pPr marL="493696" indent="-199579"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4pPr>
      <a:lvl5pPr marL="486693" indent="-183824"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5pPr>
      <a:lvl6pPr marL="27731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6pPr>
      <a:lvl7pPr marL="32773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7pPr>
      <a:lvl8pPr marL="37815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8pPr>
      <a:lvl9pPr marL="42857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634" y="326073"/>
            <a:ext cx="9804932" cy="167201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32634" y="1995036"/>
            <a:ext cx="9804932" cy="500275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7"/>
          <p:cNvSpPr>
            <a:spLocks noGrp="1"/>
          </p:cNvSpPr>
          <p:nvPr>
            <p:ph type="sldNum" sz="quarter" idx="4"/>
          </p:nvPr>
        </p:nvSpPr>
        <p:spPr>
          <a:xfrm>
            <a:off x="9318655" y="7066418"/>
            <a:ext cx="925890" cy="277900"/>
          </a:xfrm>
          <a:prstGeom prst="rect">
            <a:avLst/>
          </a:prstGeom>
        </p:spPr>
        <p:txBody>
          <a:bodyPr vert="horz" lIns="0" tIns="0" rIns="0" bIns="0" rtlCol="0" anchor="ctr" anchorCtr="0"/>
          <a:lstStyle>
            <a:lvl1pPr algn="r">
              <a:defRPr sz="882" b="0">
                <a:solidFill>
                  <a:srgbClr val="8C8C8C"/>
                </a:solidFill>
              </a:defRPr>
            </a:lvl1pPr>
          </a:lstStyle>
          <a:p>
            <a:pPr defTabSz="1008400"/>
            <a:fld id="{95CC1D26-A9BD-4BDE-BDD9-08EDBAE96860}" type="slidenum">
              <a:rPr lang="en-GB" smtClean="0"/>
              <a:pPr defTabSz="1008400"/>
              <a:t>‹#›</a:t>
            </a:fld>
            <a:endParaRPr lang="en-GB" dirty="0"/>
          </a:p>
        </p:txBody>
      </p:sp>
    </p:spTree>
    <p:extLst>
      <p:ext uri="{BB962C8B-B14F-4D97-AF65-F5344CB8AC3E}">
        <p14:creationId xmlns:p14="http://schemas.microsoft.com/office/powerpoint/2010/main" val="764778146"/>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 id="2147483924" r:id="rId19"/>
    <p:sldLayoutId id="2147483925" r:id="rId20"/>
    <p:sldLayoutId id="2147483926" r:id="rId21"/>
    <p:sldLayoutId id="2147483970" r:id="rId22"/>
  </p:sldLayoutIdLst>
  <p:transition>
    <p:fade/>
  </p:transition>
  <p:timing>
    <p:tnLst>
      <p:par>
        <p:cTn id="1" dur="indefinite" restart="never" nodeType="tmRoot"/>
      </p:par>
    </p:tnLst>
  </p:timing>
  <p:hf hdr="0" dt="0"/>
  <p:txStyles>
    <p:titleStyle>
      <a:lvl1pPr algn="l" defTabSz="1008400" rtl="0" eaLnBrk="1" latinLnBrk="0" hangingPunct="1">
        <a:spcBef>
          <a:spcPct val="0"/>
        </a:spcBef>
        <a:buNone/>
        <a:defRPr sz="3308" kern="1200">
          <a:solidFill>
            <a:schemeClr val="accent2"/>
          </a:solidFill>
          <a:latin typeface="+mj-lt"/>
          <a:ea typeface="+mj-ea"/>
          <a:cs typeface="+mj-cs"/>
        </a:defRPr>
      </a:lvl1pPr>
    </p:titleStyle>
    <p:bodyStyle>
      <a:lvl1pPr marL="0" indent="0" algn="l" defTabSz="1008400" rtl="0" eaLnBrk="1" latinLnBrk="0" hangingPunct="1">
        <a:spcBef>
          <a:spcPts val="1323"/>
        </a:spcBef>
        <a:buFont typeface="Arial" pitchFamily="34" charset="0"/>
        <a:buNone/>
        <a:defRPr sz="1985" b="0" kern="1200">
          <a:solidFill>
            <a:schemeClr val="tx2"/>
          </a:solidFill>
          <a:latin typeface="+mn-lt"/>
          <a:ea typeface="+mn-ea"/>
          <a:cs typeface="+mn-cs"/>
        </a:defRPr>
      </a:lvl1pPr>
      <a:lvl2pPr marL="294117" indent="-294117"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2pPr>
      <a:lvl3pPr marL="294117" indent="-294117" algn="l" defTabSz="1008400" rtl="0" eaLnBrk="1" latinLnBrk="0" hangingPunct="1">
        <a:spcBef>
          <a:spcPts val="1323"/>
        </a:spcBef>
        <a:buFont typeface="Arial" pitchFamily="34" charset="0"/>
        <a:buChar char="•"/>
        <a:defRPr sz="1985" i="1" kern="1200">
          <a:solidFill>
            <a:schemeClr val="tx2"/>
          </a:solidFill>
          <a:latin typeface="+mn-lt"/>
          <a:ea typeface="+mn-ea"/>
          <a:cs typeface="+mn-cs"/>
        </a:defRPr>
      </a:lvl3pPr>
      <a:lvl4pPr marL="595236" indent="-301120"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4pPr>
      <a:lvl5pPr marL="889353" indent="-294117" algn="l" defTabSz="1008400" rtl="0" eaLnBrk="1" latinLnBrk="0" hangingPunct="1">
        <a:spcBef>
          <a:spcPts val="1323"/>
        </a:spcBef>
        <a:buFont typeface="Arial" pitchFamily="34" charset="0"/>
        <a:buChar char="−"/>
        <a:defRPr sz="1985" kern="1200">
          <a:solidFill>
            <a:schemeClr val="tx2"/>
          </a:solidFill>
          <a:latin typeface="+mn-lt"/>
          <a:ea typeface="+mn-ea"/>
          <a:cs typeface="+mn-cs"/>
        </a:defRPr>
      </a:lvl5pPr>
      <a:lvl6pPr marL="27731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6pPr>
      <a:lvl7pPr marL="32773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7pPr>
      <a:lvl8pPr marL="37815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8pPr>
      <a:lvl9pPr marL="4285701" indent="-252100" algn="l" defTabSz="1008400" rtl="0" eaLnBrk="1" latinLnBrk="0" hangingPunct="1">
        <a:spcBef>
          <a:spcPct val="20000"/>
        </a:spcBef>
        <a:buFont typeface="Arial" pitchFamily="34" charset="0"/>
        <a:buChar char="•"/>
        <a:defRPr sz="2206"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9">
          <p15:clr>
            <a:srgbClr val="F26B43"/>
          </p15:clr>
        </p15:guide>
        <p15:guide id="2" pos="233">
          <p15:clr>
            <a:srgbClr val="F26B43"/>
          </p15:clr>
        </p15:guide>
        <p15:guide id="3" orient="horz" pos="1142">
          <p15:clr>
            <a:srgbClr val="F26B43"/>
          </p15:clr>
        </p15:guide>
        <p15:guide id="4" pos="5517">
          <p15:clr>
            <a:srgbClr val="F26B43"/>
          </p15:clr>
        </p15:guide>
        <p15:guide id="5" orient="horz" pos="3997">
          <p15:clr>
            <a:srgbClr val="F26B43"/>
          </p15:clr>
        </p15:guide>
        <p15:guide id="6" pos="288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634" y="326075"/>
            <a:ext cx="9804932" cy="167201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32634" y="1995037"/>
            <a:ext cx="9804932" cy="50027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636" y="7066418"/>
            <a:ext cx="8836447" cy="277900"/>
          </a:xfrm>
          <a:prstGeom prst="rect">
            <a:avLst/>
          </a:prstGeom>
        </p:spPr>
        <p:txBody>
          <a:bodyPr vert="horz" lIns="0" tIns="0" rIns="0" bIns="0" rtlCol="0" anchor="ctr" anchorCtr="0"/>
          <a:lstStyle>
            <a:lvl1pPr algn="l">
              <a:defRPr sz="643" b="0">
                <a:solidFill>
                  <a:srgbClr val="8C8C8C"/>
                </a:solidFill>
              </a:defRPr>
            </a:lvl1pPr>
          </a:lstStyle>
          <a:p>
            <a:pPr defTabSz="743485"/>
            <a:r>
              <a:rPr lang="en-US" smtClean="0">
                <a:solidFill>
                  <a:prstClr val="white">
                    <a:lumMod val="50000"/>
                  </a:prstClr>
                </a:solidFill>
              </a:rPr>
              <a:t>© 2015 Deloitte Haskins &amp; Sells LLP</a:t>
            </a:r>
            <a:endParaRPr lang="en-US" dirty="0"/>
          </a:p>
        </p:txBody>
      </p:sp>
      <p:sp>
        <p:nvSpPr>
          <p:cNvPr id="8" name="Slide Number Placeholder 7"/>
          <p:cNvSpPr>
            <a:spLocks noGrp="1"/>
          </p:cNvSpPr>
          <p:nvPr>
            <p:ph type="sldNum" sz="quarter" idx="4"/>
          </p:nvPr>
        </p:nvSpPr>
        <p:spPr>
          <a:xfrm>
            <a:off x="9318656" y="7066418"/>
            <a:ext cx="925892" cy="277900"/>
          </a:xfrm>
          <a:prstGeom prst="rect">
            <a:avLst/>
          </a:prstGeom>
        </p:spPr>
        <p:txBody>
          <a:bodyPr vert="horz" lIns="0" tIns="0" rIns="0" bIns="0" rtlCol="0" anchor="ctr" anchorCtr="0"/>
          <a:lstStyle>
            <a:lvl1pPr algn="r">
              <a:defRPr sz="643" b="0">
                <a:solidFill>
                  <a:srgbClr val="8C8C8C"/>
                </a:solidFill>
              </a:defRPr>
            </a:lvl1pPr>
          </a:lstStyle>
          <a:p>
            <a:pPr defTabSz="743485"/>
            <a:fld id="{95CC1D26-A9BD-4BDE-BDD9-08EDBAE96860}" type="slidenum">
              <a:rPr lang="en-GB" smtClean="0"/>
              <a:pPr defTabSz="743485"/>
              <a:t>‹#›</a:t>
            </a:fld>
            <a:endParaRPr lang="en-GB" dirty="0"/>
          </a:p>
        </p:txBody>
      </p:sp>
    </p:spTree>
    <p:extLst>
      <p:ext uri="{BB962C8B-B14F-4D97-AF65-F5344CB8AC3E}">
        <p14:creationId xmlns:p14="http://schemas.microsoft.com/office/powerpoint/2010/main" val="211724096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1" r:id="rId20"/>
    <p:sldLayoutId id="2147483992" r:id="rId21"/>
    <p:sldLayoutId id="2147483993" r:id="rId22"/>
    <p:sldLayoutId id="2147483994" r:id="rId23"/>
    <p:sldLayoutId id="2147483995" r:id="rId24"/>
    <p:sldLayoutId id="2147483996" r:id="rId25"/>
    <p:sldLayoutId id="2147483997" r:id="rId26"/>
    <p:sldLayoutId id="2147483998" r:id="rId27"/>
    <p:sldLayoutId id="2147483999" r:id="rId28"/>
  </p:sldLayoutIdLst>
  <p:transition>
    <p:fade/>
  </p:transition>
  <p:timing>
    <p:tnLst>
      <p:par>
        <p:cTn id="1" dur="indefinite" restart="never" nodeType="tmRoot"/>
      </p:par>
    </p:tnLst>
  </p:timing>
  <p:hf hdr="0" dt="0"/>
  <p:txStyles>
    <p:titleStyle>
      <a:lvl1pPr algn="l" defTabSz="734095" rtl="0" eaLnBrk="1" latinLnBrk="0" hangingPunct="1">
        <a:spcBef>
          <a:spcPct val="0"/>
        </a:spcBef>
        <a:buNone/>
        <a:defRPr sz="2409" kern="1200">
          <a:solidFill>
            <a:schemeClr val="accent2"/>
          </a:solidFill>
          <a:latin typeface="+mj-lt"/>
          <a:ea typeface="+mj-ea"/>
          <a:cs typeface="+mj-cs"/>
        </a:defRPr>
      </a:lvl1pPr>
    </p:titleStyle>
    <p:bodyStyle>
      <a:lvl1pPr marL="220484" indent="-220484" algn="l" defTabSz="734095" rtl="0" eaLnBrk="1" latinLnBrk="0" hangingPunct="1">
        <a:spcBef>
          <a:spcPts val="964"/>
        </a:spcBef>
        <a:buFont typeface="Arial" pitchFamily="34" charset="0"/>
        <a:buChar char="•"/>
        <a:defRPr sz="1445" b="0" kern="1200">
          <a:solidFill>
            <a:schemeClr val="tx2"/>
          </a:solidFill>
          <a:latin typeface="+mn-lt"/>
          <a:ea typeface="+mn-ea"/>
          <a:cs typeface="+mn-cs"/>
        </a:defRPr>
      </a:lvl1pPr>
      <a:lvl2pPr marL="354303" indent="-133820" algn="l" defTabSz="734095" rtl="0" eaLnBrk="1" latinLnBrk="0" hangingPunct="1">
        <a:spcBef>
          <a:spcPts val="964"/>
        </a:spcBef>
        <a:buFont typeface="Arial" pitchFamily="34" charset="0"/>
        <a:buChar char="−"/>
        <a:defRPr sz="1445" kern="1200">
          <a:solidFill>
            <a:schemeClr val="tx2"/>
          </a:solidFill>
          <a:latin typeface="+mn-lt"/>
          <a:ea typeface="+mn-ea"/>
          <a:cs typeface="+mn-cs"/>
        </a:defRPr>
      </a:lvl2pPr>
      <a:lvl3pPr marL="354303" indent="-133820" algn="l" defTabSz="734095" rtl="0" eaLnBrk="1" latinLnBrk="0" hangingPunct="1">
        <a:spcBef>
          <a:spcPts val="964"/>
        </a:spcBef>
        <a:buFont typeface="Arial" pitchFamily="34" charset="0"/>
        <a:buChar char="−"/>
        <a:defRPr sz="1445" kern="1200">
          <a:solidFill>
            <a:schemeClr val="tx2"/>
          </a:solidFill>
          <a:latin typeface="+mn-lt"/>
          <a:ea typeface="+mn-ea"/>
          <a:cs typeface="+mn-cs"/>
        </a:defRPr>
      </a:lvl3pPr>
      <a:lvl4pPr marL="359401" indent="-145291" algn="l" defTabSz="734095" rtl="0" eaLnBrk="1" latinLnBrk="0" hangingPunct="1">
        <a:spcBef>
          <a:spcPts val="964"/>
        </a:spcBef>
        <a:buFont typeface="Arial" pitchFamily="34" charset="0"/>
        <a:buChar char="−"/>
        <a:defRPr sz="1445" kern="1200">
          <a:solidFill>
            <a:schemeClr val="tx2"/>
          </a:solidFill>
          <a:latin typeface="+mn-lt"/>
          <a:ea typeface="+mn-ea"/>
          <a:cs typeface="+mn-cs"/>
        </a:defRPr>
      </a:lvl4pPr>
      <a:lvl5pPr marL="354303" indent="-133820" algn="l" defTabSz="734095" rtl="0" eaLnBrk="1" latinLnBrk="0" hangingPunct="1">
        <a:spcBef>
          <a:spcPts val="964"/>
        </a:spcBef>
        <a:buFont typeface="Arial" pitchFamily="34" charset="0"/>
        <a:buChar char="−"/>
        <a:defRPr sz="1445" kern="1200">
          <a:solidFill>
            <a:schemeClr val="tx2"/>
          </a:solidFill>
          <a:latin typeface="+mn-lt"/>
          <a:ea typeface="+mn-ea"/>
          <a:cs typeface="+mn-cs"/>
        </a:defRPr>
      </a:lvl5pPr>
      <a:lvl6pPr marL="2018761" indent="-183524" algn="l" defTabSz="734095" rtl="0" eaLnBrk="1" latinLnBrk="0" hangingPunct="1">
        <a:spcBef>
          <a:spcPct val="20000"/>
        </a:spcBef>
        <a:buFont typeface="Arial" pitchFamily="34" charset="0"/>
        <a:buChar char="•"/>
        <a:defRPr sz="1606" kern="1200">
          <a:solidFill>
            <a:schemeClr val="tx1"/>
          </a:solidFill>
          <a:latin typeface="+mn-lt"/>
          <a:ea typeface="+mn-ea"/>
          <a:cs typeface="+mn-cs"/>
        </a:defRPr>
      </a:lvl6pPr>
      <a:lvl7pPr marL="2385810" indent="-183524" algn="l" defTabSz="734095" rtl="0" eaLnBrk="1" latinLnBrk="0" hangingPunct="1">
        <a:spcBef>
          <a:spcPct val="20000"/>
        </a:spcBef>
        <a:buFont typeface="Arial" pitchFamily="34" charset="0"/>
        <a:buChar char="•"/>
        <a:defRPr sz="1606" kern="1200">
          <a:solidFill>
            <a:schemeClr val="tx1"/>
          </a:solidFill>
          <a:latin typeface="+mn-lt"/>
          <a:ea typeface="+mn-ea"/>
          <a:cs typeface="+mn-cs"/>
        </a:defRPr>
      </a:lvl7pPr>
      <a:lvl8pPr marL="2752858" indent="-183524" algn="l" defTabSz="734095" rtl="0" eaLnBrk="1" latinLnBrk="0" hangingPunct="1">
        <a:spcBef>
          <a:spcPct val="20000"/>
        </a:spcBef>
        <a:buFont typeface="Arial" pitchFamily="34" charset="0"/>
        <a:buChar char="•"/>
        <a:defRPr sz="1606" kern="1200">
          <a:solidFill>
            <a:schemeClr val="tx1"/>
          </a:solidFill>
          <a:latin typeface="+mn-lt"/>
          <a:ea typeface="+mn-ea"/>
          <a:cs typeface="+mn-cs"/>
        </a:defRPr>
      </a:lvl8pPr>
      <a:lvl9pPr marL="3119905" indent="-183524" algn="l" defTabSz="734095" rtl="0" eaLnBrk="1" latinLnBrk="0" hangingPunct="1">
        <a:spcBef>
          <a:spcPct val="20000"/>
        </a:spcBef>
        <a:buFont typeface="Arial" pitchFamily="34" charset="0"/>
        <a:buChar char="•"/>
        <a:defRPr sz="1606" kern="1200">
          <a:solidFill>
            <a:schemeClr val="tx1"/>
          </a:solidFill>
          <a:latin typeface="+mn-lt"/>
          <a:ea typeface="+mn-ea"/>
          <a:cs typeface="+mn-cs"/>
        </a:defRPr>
      </a:lvl9pPr>
    </p:bodyStyle>
    <p:otherStyle>
      <a:defPPr>
        <a:defRPr lang="en-US"/>
      </a:defPPr>
      <a:lvl1pPr marL="0" algn="l" defTabSz="734095" rtl="0" eaLnBrk="1" latinLnBrk="0" hangingPunct="1">
        <a:defRPr sz="1445" kern="1200">
          <a:solidFill>
            <a:schemeClr val="tx1"/>
          </a:solidFill>
          <a:latin typeface="+mn-lt"/>
          <a:ea typeface="+mn-ea"/>
          <a:cs typeface="+mn-cs"/>
        </a:defRPr>
      </a:lvl1pPr>
      <a:lvl2pPr marL="367048" algn="l" defTabSz="734095" rtl="0" eaLnBrk="1" latinLnBrk="0" hangingPunct="1">
        <a:defRPr sz="1445" kern="1200">
          <a:solidFill>
            <a:schemeClr val="tx1"/>
          </a:solidFill>
          <a:latin typeface="+mn-lt"/>
          <a:ea typeface="+mn-ea"/>
          <a:cs typeface="+mn-cs"/>
        </a:defRPr>
      </a:lvl2pPr>
      <a:lvl3pPr marL="734095" algn="l" defTabSz="734095" rtl="0" eaLnBrk="1" latinLnBrk="0" hangingPunct="1">
        <a:defRPr sz="1445" kern="1200">
          <a:solidFill>
            <a:schemeClr val="tx1"/>
          </a:solidFill>
          <a:latin typeface="+mn-lt"/>
          <a:ea typeface="+mn-ea"/>
          <a:cs typeface="+mn-cs"/>
        </a:defRPr>
      </a:lvl3pPr>
      <a:lvl4pPr marL="1101144" algn="l" defTabSz="734095" rtl="0" eaLnBrk="1" latinLnBrk="0" hangingPunct="1">
        <a:defRPr sz="1445" kern="1200">
          <a:solidFill>
            <a:schemeClr val="tx1"/>
          </a:solidFill>
          <a:latin typeface="+mn-lt"/>
          <a:ea typeface="+mn-ea"/>
          <a:cs typeface="+mn-cs"/>
        </a:defRPr>
      </a:lvl4pPr>
      <a:lvl5pPr marL="1468191" algn="l" defTabSz="734095" rtl="0" eaLnBrk="1" latinLnBrk="0" hangingPunct="1">
        <a:defRPr sz="1445" kern="1200">
          <a:solidFill>
            <a:schemeClr val="tx1"/>
          </a:solidFill>
          <a:latin typeface="+mn-lt"/>
          <a:ea typeface="+mn-ea"/>
          <a:cs typeface="+mn-cs"/>
        </a:defRPr>
      </a:lvl5pPr>
      <a:lvl6pPr marL="1835238" algn="l" defTabSz="734095" rtl="0" eaLnBrk="1" latinLnBrk="0" hangingPunct="1">
        <a:defRPr sz="1445" kern="1200">
          <a:solidFill>
            <a:schemeClr val="tx1"/>
          </a:solidFill>
          <a:latin typeface="+mn-lt"/>
          <a:ea typeface="+mn-ea"/>
          <a:cs typeface="+mn-cs"/>
        </a:defRPr>
      </a:lvl6pPr>
      <a:lvl7pPr marL="2202286" algn="l" defTabSz="734095" rtl="0" eaLnBrk="1" latinLnBrk="0" hangingPunct="1">
        <a:defRPr sz="1445" kern="1200">
          <a:solidFill>
            <a:schemeClr val="tx1"/>
          </a:solidFill>
          <a:latin typeface="+mn-lt"/>
          <a:ea typeface="+mn-ea"/>
          <a:cs typeface="+mn-cs"/>
        </a:defRPr>
      </a:lvl7pPr>
      <a:lvl8pPr marL="2569333" algn="l" defTabSz="734095" rtl="0" eaLnBrk="1" latinLnBrk="0" hangingPunct="1">
        <a:defRPr sz="1445" kern="1200">
          <a:solidFill>
            <a:schemeClr val="tx1"/>
          </a:solidFill>
          <a:latin typeface="+mn-lt"/>
          <a:ea typeface="+mn-ea"/>
          <a:cs typeface="+mn-cs"/>
        </a:defRPr>
      </a:lvl8pPr>
      <a:lvl9pPr marL="2936381" algn="l" defTabSz="734095" rtl="0" eaLnBrk="1" latinLnBrk="0" hangingPunct="1">
        <a:defRPr sz="14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9762" y="5117241"/>
            <a:ext cx="6026046" cy="1948721"/>
          </a:xfrm>
        </p:spPr>
        <p:txBody>
          <a:bodyPr/>
          <a:lstStyle/>
          <a:p>
            <a:r>
              <a:rPr lang="en-US" sz="1800" dirty="0">
                <a:latin typeface="Verdana" panose="020B0604030504040204" pitchFamily="34" charset="0"/>
                <a:ea typeface="Verdana" panose="020B0604030504040204" pitchFamily="34" charset="0"/>
                <a:cs typeface="Verdana" panose="020B0604030504040204" pitchFamily="34" charset="0"/>
              </a:rPr>
              <a:t>7</a:t>
            </a:r>
            <a:r>
              <a:rPr lang="en-US" sz="1800" baseline="30000" dirty="0">
                <a:latin typeface="Verdana" panose="020B0604030504040204" pitchFamily="34" charset="0"/>
                <a:ea typeface="Verdana" panose="020B0604030504040204" pitchFamily="34" charset="0"/>
                <a:cs typeface="Verdana" panose="020B0604030504040204" pitchFamily="34" charset="0"/>
              </a:rPr>
              <a:t>th</a:t>
            </a:r>
            <a:r>
              <a:rPr lang="en-US" sz="1800" dirty="0">
                <a:latin typeface="Verdana" panose="020B0604030504040204" pitchFamily="34" charset="0"/>
                <a:ea typeface="Verdana" panose="020B0604030504040204" pitchFamily="34" charset="0"/>
                <a:cs typeface="Verdana" panose="020B0604030504040204" pitchFamily="34" charset="0"/>
              </a:rPr>
              <a:t> Emerging Markets Finance Conference, 2016 –(In collaboration with Vanderbilt Law School)</a:t>
            </a:r>
          </a:p>
          <a:p>
            <a:r>
              <a:rPr lang="en-US" sz="1600" dirty="0">
                <a:solidFill>
                  <a:srgbClr val="3C8A2E"/>
                </a:solidFill>
                <a:latin typeface="Verdana" panose="020B0604030504040204" pitchFamily="34" charset="0"/>
                <a:ea typeface="Verdana" panose="020B0604030504040204" pitchFamily="34" charset="0"/>
                <a:cs typeface="Verdana" panose="020B0604030504040204" pitchFamily="34" charset="0"/>
              </a:rPr>
              <a:t>Panel On Intellectual Property, Copyright and Patent </a:t>
            </a:r>
            <a:r>
              <a:rPr lang="en-US" sz="1600" dirty="0" smtClean="0">
                <a:solidFill>
                  <a:srgbClr val="3C8A2E"/>
                </a:solidFill>
                <a:latin typeface="Verdana" panose="020B0604030504040204" pitchFamily="34" charset="0"/>
                <a:ea typeface="Verdana" panose="020B0604030504040204" pitchFamily="34" charset="0"/>
                <a:cs typeface="Verdana" panose="020B0604030504040204" pitchFamily="34" charset="0"/>
              </a:rPr>
              <a:t>Finance</a:t>
            </a:r>
          </a:p>
          <a:p>
            <a:r>
              <a:rPr lang="en-US" sz="1600" dirty="0" smtClean="0">
                <a:solidFill>
                  <a:srgbClr val="3C8A2E"/>
                </a:solidFill>
                <a:latin typeface="Verdana" panose="020B0604030504040204" pitchFamily="34" charset="0"/>
                <a:ea typeface="Verdana" panose="020B0604030504040204" pitchFamily="34" charset="0"/>
                <a:cs typeface="Verdana" panose="020B0604030504040204" pitchFamily="34" charset="0"/>
              </a:rPr>
              <a:t>CA </a:t>
            </a:r>
            <a:r>
              <a:rPr lang="en-US" sz="1600" dirty="0" err="1" smtClean="0">
                <a:solidFill>
                  <a:srgbClr val="3C8A2E"/>
                </a:solidFill>
                <a:latin typeface="Verdana" panose="020B0604030504040204" pitchFamily="34" charset="0"/>
                <a:ea typeface="Verdana" panose="020B0604030504040204" pitchFamily="34" charset="0"/>
                <a:cs typeface="Verdana" panose="020B0604030504040204" pitchFamily="34" charset="0"/>
              </a:rPr>
              <a:t>Bahroze</a:t>
            </a:r>
            <a:r>
              <a:rPr lang="en-US" sz="1600" dirty="0" smtClean="0">
                <a:solidFill>
                  <a:srgbClr val="3C8A2E"/>
                </a:solidFill>
                <a:latin typeface="Verdana" panose="020B0604030504040204" pitchFamily="34" charset="0"/>
                <a:ea typeface="Verdana" panose="020B0604030504040204" pitchFamily="34" charset="0"/>
                <a:cs typeface="Verdana" panose="020B0604030504040204" pitchFamily="34" charset="0"/>
              </a:rPr>
              <a:t> </a:t>
            </a:r>
            <a:r>
              <a:rPr lang="en-US" sz="1600" dirty="0" err="1" smtClean="0">
                <a:solidFill>
                  <a:srgbClr val="3C8A2E"/>
                </a:solidFill>
                <a:latin typeface="Verdana" panose="020B0604030504040204" pitchFamily="34" charset="0"/>
                <a:ea typeface="Verdana" panose="020B0604030504040204" pitchFamily="34" charset="0"/>
                <a:cs typeface="Verdana" panose="020B0604030504040204" pitchFamily="34" charset="0"/>
              </a:rPr>
              <a:t>Kamdin</a:t>
            </a:r>
            <a:endParaRPr lang="en-US" sz="1600" dirty="0">
              <a:solidFill>
                <a:srgbClr val="3C8A2E"/>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10"/>
          </p:nvPr>
        </p:nvSpPr>
        <p:spPr>
          <a:xfrm>
            <a:off x="439794" y="7112602"/>
            <a:ext cx="4904525" cy="329124"/>
          </a:xfrm>
        </p:spPr>
        <p:txBody>
          <a:bodyPr/>
          <a:lstStyle/>
          <a:p>
            <a:r>
              <a:rPr lang="en-US" sz="1000" noProof="0" dirty="0" smtClean="0"/>
              <a:t>15 December 2016</a:t>
            </a:r>
            <a:endParaRPr lang="en-US" sz="1000" noProof="0" dirty="0"/>
          </a:p>
        </p:txBody>
      </p:sp>
      <p:pic>
        <p:nvPicPr>
          <p:cNvPr id="7" name="Picture Placeholder 7"/>
          <p:cNvPicPr>
            <a:picLocks noGrp="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2531559" y="281806"/>
            <a:ext cx="5848350" cy="5848350"/>
          </a:xfrm>
          <a:prstGeom prst="rect">
            <a:avLst/>
          </a:prstGeom>
        </p:spPr>
      </p:pic>
    </p:spTree>
    <p:extLst>
      <p:ext uri="{BB962C8B-B14F-4D97-AF65-F5344CB8AC3E}">
        <p14:creationId xmlns:p14="http://schemas.microsoft.com/office/powerpoint/2010/main" val="55114548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34" y="257832"/>
            <a:ext cx="9804932" cy="1091945"/>
          </a:xfrm>
        </p:spPr>
        <p:txBody>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OECD BEPS and IP Regimes</a:t>
            </a:r>
            <a:b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2400" dirty="0">
                <a:latin typeface="Verdana" panose="020B0604030504040204" pitchFamily="34" charset="0"/>
                <a:ea typeface="Verdana" panose="020B0604030504040204" pitchFamily="34" charset="0"/>
                <a:cs typeface="Verdana" panose="020B0604030504040204" pitchFamily="34" charset="0"/>
              </a:rPr>
              <a:t>Action 5 – Countering Harmful Tax practices - Modified Nexus Approach for IP regimes</a:t>
            </a:r>
            <a:r>
              <a:rPr lang="en-GB" sz="3600" dirty="0"/>
              <a:t/>
            </a:r>
            <a:br>
              <a:rPr lang="en-GB" sz="3600" dirty="0"/>
            </a:br>
            <a:endParaRPr lang="en-US" dirty="0"/>
          </a:p>
        </p:txBody>
      </p:sp>
      <p:sp>
        <p:nvSpPr>
          <p:cNvPr id="5" name="Slide Number Placeholder 4"/>
          <p:cNvSpPr>
            <a:spLocks noGrp="1"/>
          </p:cNvSpPr>
          <p:nvPr>
            <p:ph type="sldNum" sz="quarter" idx="4"/>
          </p:nvPr>
        </p:nvSpPr>
        <p:spPr/>
        <p:txBody>
          <a:bodyPr/>
          <a:lstStyle/>
          <a:p>
            <a:fld id="{313880FF-B11A-4FA9-B5CC-7226C1B8517C}" type="slidenum">
              <a:rPr lang="en-GB" smtClean="0"/>
              <a:pPr/>
              <a:t>10</a:t>
            </a:fld>
            <a:endParaRPr lang="en-GB" dirty="0"/>
          </a:p>
        </p:txBody>
      </p:sp>
      <p:graphicFrame>
        <p:nvGraphicFramePr>
          <p:cNvPr id="6" name="Diagram 5"/>
          <p:cNvGraphicFramePr/>
          <p:nvPr>
            <p:extLst>
              <p:ext uri="{D42A27DB-BD31-4B8C-83A1-F6EECF244321}">
                <p14:modId xmlns:p14="http://schemas.microsoft.com/office/powerpoint/2010/main" val="2486760012"/>
              </p:ext>
            </p:extLst>
          </p:nvPr>
        </p:nvGraphicFramePr>
        <p:xfrm>
          <a:off x="432633" y="1631203"/>
          <a:ext cx="9455949" cy="3360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32633" y="4748126"/>
            <a:ext cx="9455949" cy="2800767"/>
          </a:xfrm>
          <a:prstGeom prst="rect">
            <a:avLst/>
          </a:prstGeom>
        </p:spPr>
        <p:txBody>
          <a:bodyPr wrap="square">
            <a:spAutoFit/>
          </a:bodyPr>
          <a:lstStyle/>
          <a:p>
            <a:r>
              <a:rPr lang="en-US" sz="1400" dirty="0" smtClean="0">
                <a:solidFill>
                  <a:srgbClr val="000000"/>
                </a:solidFill>
                <a:latin typeface="Arial" panose="020B0604020202020204" pitchFamily="34" charset="0"/>
              </a:rPr>
              <a:t>A </a:t>
            </a:r>
            <a:r>
              <a:rPr lang="en-US" sz="1600" dirty="0">
                <a:solidFill>
                  <a:srgbClr val="000000"/>
                </a:solidFill>
                <a:latin typeface="Arial" panose="020B0604020202020204" pitchFamily="34" charset="0"/>
              </a:rPr>
              <a:t>30% increase in qualifying expenditures - the expenditures that a taxpayer incurs on IP and which can be taken into account in the nexus approach calculation can, in limited circumstances, be increased by 30%. </a:t>
            </a:r>
            <a:endParaRPr lang="en-US" sz="1600" dirty="0" smtClean="0">
              <a:solidFill>
                <a:srgbClr val="000000"/>
              </a:solidFill>
              <a:latin typeface="Arial" panose="020B0604020202020204" pitchFamily="34" charset="0"/>
            </a:endParaRPr>
          </a:p>
          <a:p>
            <a:endParaRPr lang="en-US" sz="1600" dirty="0">
              <a:solidFill>
                <a:srgbClr val="000000"/>
              </a:solidFill>
              <a:latin typeface="Arial" panose="020B0604020202020204" pitchFamily="34" charset="0"/>
            </a:endParaRPr>
          </a:p>
          <a:p>
            <a:r>
              <a:rPr lang="en-US" sz="1600" dirty="0">
                <a:solidFill>
                  <a:srgbClr val="000000"/>
                </a:solidFill>
                <a:latin typeface="Arial" panose="020B0604020202020204" pitchFamily="34" charset="0"/>
              </a:rPr>
              <a:t>• Closing old regimes to new entrants – countries that have IP regimes that are inconsistent with the nexus approach are expected to take steps to amend those regimes and the process to do this should commence in 2015. In addition there can be no new entrants to such IP regimes after </a:t>
            </a:r>
            <a:r>
              <a:rPr lang="en-US" sz="1600" b="1" dirty="0">
                <a:solidFill>
                  <a:srgbClr val="000000"/>
                </a:solidFill>
                <a:latin typeface="Arial" panose="020B0604020202020204" pitchFamily="34" charset="0"/>
              </a:rPr>
              <a:t>30 June 2016</a:t>
            </a:r>
            <a:r>
              <a:rPr lang="en-US" sz="1600" dirty="0">
                <a:solidFill>
                  <a:srgbClr val="000000"/>
                </a:solidFill>
                <a:latin typeface="Arial" panose="020B0604020202020204" pitchFamily="34" charset="0"/>
              </a:rPr>
              <a:t>. </a:t>
            </a:r>
            <a:endParaRPr lang="en-US" sz="1600" dirty="0" smtClean="0">
              <a:solidFill>
                <a:srgbClr val="000000"/>
              </a:solidFill>
              <a:latin typeface="Arial" panose="020B0604020202020204" pitchFamily="34" charset="0"/>
            </a:endParaRPr>
          </a:p>
          <a:p>
            <a:endParaRPr lang="en-US" sz="1600" dirty="0">
              <a:solidFill>
                <a:srgbClr val="000000"/>
              </a:solidFill>
              <a:latin typeface="Arial" panose="020B0604020202020204" pitchFamily="34" charset="0"/>
            </a:endParaRPr>
          </a:p>
          <a:p>
            <a:r>
              <a:rPr lang="en-US" sz="1600" dirty="0">
                <a:solidFill>
                  <a:srgbClr val="000000"/>
                </a:solidFill>
                <a:latin typeface="Arial" panose="020B0604020202020204" pitchFamily="34" charset="0"/>
              </a:rPr>
              <a:t>• Grandfathering and transition – taxpayers benefitting from existing regimes that do not comply with the nexus approach will not be able to </a:t>
            </a:r>
            <a:r>
              <a:rPr lang="en-US" sz="1600" dirty="0" smtClean="0">
                <a:solidFill>
                  <a:srgbClr val="000000"/>
                </a:solidFill>
                <a:latin typeface="Arial" panose="020B0604020202020204" pitchFamily="34" charset="0"/>
              </a:rPr>
              <a:t>receive any </a:t>
            </a:r>
            <a:r>
              <a:rPr lang="en-US" sz="1600" dirty="0">
                <a:solidFill>
                  <a:srgbClr val="000000"/>
                </a:solidFill>
                <a:latin typeface="Arial" panose="020B0604020202020204" pitchFamily="34" charset="0"/>
              </a:rPr>
              <a:t>additional tax benefits from those regimes after </a:t>
            </a:r>
            <a:r>
              <a:rPr lang="en-US" sz="1600" b="1" dirty="0">
                <a:solidFill>
                  <a:srgbClr val="000000"/>
                </a:solidFill>
                <a:latin typeface="Arial" panose="020B0604020202020204" pitchFamily="34" charset="0"/>
              </a:rPr>
              <a:t>30 June 2021 </a:t>
            </a:r>
            <a:endParaRPr lang="en-US"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219873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54515" y="2436919"/>
            <a:ext cx="3214201" cy="1466341"/>
          </a:xfrm>
          <a:solidFill>
            <a:schemeClr val="bg2">
              <a:lumMod val="85000"/>
            </a:schemeClr>
          </a:solidFill>
        </p:spPr>
        <p:txBody>
          <a:bodyPr/>
          <a:lstStyle/>
          <a:p>
            <a:r>
              <a:rPr lang="en-GB" sz="4411" dirty="0" smtClean="0"/>
              <a:t>Apple Inc. Case</a:t>
            </a:r>
            <a:endParaRPr lang="en-GB" sz="4411" dirty="0">
              <a:solidFill>
                <a:srgbClr val="575757"/>
              </a:solidFill>
            </a:endParaRPr>
          </a:p>
        </p:txBody>
      </p:sp>
      <p:sp>
        <p:nvSpPr>
          <p:cNvPr id="3" name="Slide Number Placeholder 2"/>
          <p:cNvSpPr>
            <a:spLocks noGrp="1"/>
          </p:cNvSpPr>
          <p:nvPr>
            <p:ph type="sldNum" sz="quarter" idx="4"/>
          </p:nvPr>
        </p:nvSpPr>
        <p:spPr/>
        <p:txBody>
          <a:bodyPr/>
          <a:lstStyle/>
          <a:p>
            <a:fld id="{95CC1D26-A9BD-4BDE-BDD9-08EDBAE96860}" type="slidenum">
              <a:rPr lang="en-GB" smtClean="0"/>
              <a:pPr/>
              <a:t>11</a:t>
            </a:fld>
            <a:endParaRPr lang="en-GB" dirty="0"/>
          </a:p>
        </p:txBody>
      </p:sp>
      <p:sp>
        <p:nvSpPr>
          <p:cNvPr id="7" name="Rectangle 6"/>
          <p:cNvSpPr/>
          <p:nvPr/>
        </p:nvSpPr>
        <p:spPr>
          <a:xfrm>
            <a:off x="74951" y="314793"/>
            <a:ext cx="5362033" cy="1694313"/>
          </a:xfrm>
          <a:prstGeom prst="rect">
            <a:avLst/>
          </a:prstGeom>
          <a:solidFill>
            <a:schemeClr val="bg2"/>
          </a:solidFill>
        </p:spPr>
        <p:txBody>
          <a:bodyPr wrap="square">
            <a:spAutoFit/>
          </a:bodyPr>
          <a:lstStyle/>
          <a:p>
            <a:r>
              <a:rPr lang="en-US" b="1" dirty="0"/>
              <a:t>7</a:t>
            </a:r>
            <a:r>
              <a:rPr lang="en-US" b="1" baseline="30000" dirty="0"/>
              <a:t>th</a:t>
            </a:r>
            <a:r>
              <a:rPr lang="en-US" b="1" dirty="0"/>
              <a:t> Emerging Markets Finance Conference, 2016 –(In collaboration with Vanderbilt Law School)</a:t>
            </a:r>
          </a:p>
          <a:p>
            <a:r>
              <a:rPr lang="en-US" b="1" dirty="0">
                <a:solidFill>
                  <a:srgbClr val="3C8A2E"/>
                </a:solidFill>
              </a:rPr>
              <a:t>Panel On Intellectual Property, Copyright and Patent Finance</a:t>
            </a:r>
            <a:endParaRPr lang="en-US" dirty="0">
              <a:solidFill>
                <a:srgbClr val="3C8A2E"/>
              </a:solidFill>
            </a:endParaRPr>
          </a:p>
        </p:txBody>
      </p:sp>
    </p:spTree>
    <p:extLst>
      <p:ext uri="{BB962C8B-B14F-4D97-AF65-F5344CB8AC3E}">
        <p14:creationId xmlns:p14="http://schemas.microsoft.com/office/powerpoint/2010/main" val="12653503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Apple Inc. </a:t>
            </a:r>
            <a:r>
              <a:rPr lang="en-US" sz="3600" dirty="0" smtClean="0"/>
              <a:t>Ruling</a:t>
            </a:r>
            <a:r>
              <a:rPr lang="en-GB" sz="3600" dirty="0"/>
              <a:t/>
            </a:r>
            <a:br>
              <a:rPr lang="en-GB" sz="3600" dirty="0"/>
            </a:br>
            <a:endParaRPr lang="en-US" dirty="0"/>
          </a:p>
        </p:txBody>
      </p:sp>
      <p:sp>
        <p:nvSpPr>
          <p:cNvPr id="5" name="Slide Number Placeholder 4"/>
          <p:cNvSpPr>
            <a:spLocks noGrp="1"/>
          </p:cNvSpPr>
          <p:nvPr>
            <p:ph type="sldNum" sz="quarter" idx="4"/>
          </p:nvPr>
        </p:nvSpPr>
        <p:spPr/>
        <p:txBody>
          <a:bodyPr/>
          <a:lstStyle/>
          <a:p>
            <a:fld id="{313880FF-B11A-4FA9-B5CC-7226C1B8517C}" type="slidenum">
              <a:rPr lang="en-GB" smtClean="0"/>
              <a:pPr/>
              <a:t>12</a:t>
            </a:fld>
            <a:endParaRPr lang="en-GB" dirty="0"/>
          </a:p>
        </p:txBody>
      </p:sp>
      <p:sp>
        <p:nvSpPr>
          <p:cNvPr id="6" name="TextBox 5"/>
          <p:cNvSpPr txBox="1"/>
          <p:nvPr/>
        </p:nvSpPr>
        <p:spPr>
          <a:xfrm>
            <a:off x="5101725" y="7111371"/>
            <a:ext cx="4551931" cy="153888"/>
          </a:xfrm>
          <a:prstGeom prst="rect">
            <a:avLst/>
          </a:prstGeom>
          <a:noFill/>
        </p:spPr>
        <p:txBody>
          <a:bodyPr wrap="square" lIns="0" tIns="0" rIns="0" bIns="0" rtlCol="0">
            <a:spAutoFit/>
          </a:bodyPr>
          <a:lstStyle/>
          <a:p>
            <a:pPr>
              <a:spcBef>
                <a:spcPts val="600"/>
              </a:spcBef>
              <a:buSzPct val="100000"/>
            </a:pPr>
            <a:r>
              <a:rPr lang="en-US" sz="1000" dirty="0">
                <a:solidFill>
                  <a:srgbClr val="313131"/>
                </a:solidFill>
              </a:rPr>
              <a:t>*Source</a:t>
            </a:r>
            <a:r>
              <a:rPr lang="en-US" sz="1000" dirty="0" smtClean="0">
                <a:solidFill>
                  <a:srgbClr val="313131"/>
                </a:solidFill>
              </a:rPr>
              <a:t>: European </a:t>
            </a:r>
            <a:r>
              <a:rPr lang="en-US" sz="1000" dirty="0">
                <a:solidFill>
                  <a:srgbClr val="313131"/>
                </a:solidFill>
              </a:rPr>
              <a:t>Commission - Press </a:t>
            </a:r>
            <a:r>
              <a:rPr lang="en-US" sz="1000" dirty="0" smtClean="0">
                <a:solidFill>
                  <a:srgbClr val="313131"/>
                </a:solidFill>
              </a:rPr>
              <a:t>release dated 30 August 2016</a:t>
            </a:r>
            <a:endParaRPr lang="en-IN" sz="1000" dirty="0" smtClean="0">
              <a:solidFill>
                <a:srgbClr val="313131"/>
              </a:solidFill>
            </a:endParaRPr>
          </a:p>
        </p:txBody>
      </p:sp>
      <p:pic>
        <p:nvPicPr>
          <p:cNvPr id="7" name="Content Placeholder 3"/>
          <p:cNvPicPr>
            <a:picLocks noChangeAspect="1"/>
          </p:cNvPicPr>
          <p:nvPr/>
        </p:nvPicPr>
        <p:blipFill>
          <a:blip r:embed="rId2"/>
          <a:stretch>
            <a:fillRect/>
          </a:stretch>
        </p:blipFill>
        <p:spPr>
          <a:xfrm>
            <a:off x="350894" y="1342127"/>
            <a:ext cx="9809052" cy="5686184"/>
          </a:xfrm>
          <a:prstGeom prst="rect">
            <a:avLst/>
          </a:prstGeom>
        </p:spPr>
      </p:pic>
    </p:spTree>
    <p:extLst>
      <p:ext uri="{BB962C8B-B14F-4D97-AF65-F5344CB8AC3E}">
        <p14:creationId xmlns:p14="http://schemas.microsoft.com/office/powerpoint/2010/main" val="96369508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Apple Inc. </a:t>
            </a:r>
            <a:r>
              <a:rPr lang="en-US" sz="3600" dirty="0" smtClean="0"/>
              <a:t>Ruling</a:t>
            </a:r>
            <a:r>
              <a:rPr lang="en-GB" sz="3600" dirty="0"/>
              <a:t/>
            </a:r>
            <a:br>
              <a:rPr lang="en-GB" sz="3600" dirty="0"/>
            </a:br>
            <a:endParaRPr lang="en-US" dirty="0"/>
          </a:p>
        </p:txBody>
      </p:sp>
      <p:sp>
        <p:nvSpPr>
          <p:cNvPr id="3" name="Text Placeholder 2"/>
          <p:cNvSpPr>
            <a:spLocks noGrp="1"/>
          </p:cNvSpPr>
          <p:nvPr>
            <p:ph type="body" sz="quarter" idx="14"/>
          </p:nvPr>
        </p:nvSpPr>
        <p:spPr/>
        <p:txBody>
          <a:bodyPr/>
          <a:lstStyle/>
          <a:p>
            <a:pPr marL="285750" indent="-285750">
              <a:buFont typeface="Arial" panose="020B0604020202020204" pitchFamily="34" charset="0"/>
              <a:buChar char="•"/>
            </a:pPr>
            <a:r>
              <a:rPr lang="en-US" sz="1800" dirty="0"/>
              <a:t>Ireland granted undue tax benefits of up to EUR 13 billion to Apple, and that this is illegal under EU state aid rules, because it allowed Apple (a select Company) to pay substantially less tax than other businesses </a:t>
            </a:r>
          </a:p>
          <a:p>
            <a:pPr marL="285750" indent="-285750">
              <a:buFont typeface="Arial" panose="020B0604020202020204" pitchFamily="34" charset="0"/>
              <a:buChar char="•"/>
            </a:pPr>
            <a:r>
              <a:rPr lang="en-US" sz="1800" dirty="0"/>
              <a:t>The taxable profits of Apple Sales International and Apple Operations Europe in Ireland are determined by a </a:t>
            </a:r>
            <a:r>
              <a:rPr lang="en-US" sz="1800" b="1" dirty="0"/>
              <a:t>tax ruling granted by Ireland in 1991 and 2007</a:t>
            </a:r>
            <a:endParaRPr lang="en-US" sz="1800" dirty="0"/>
          </a:p>
          <a:p>
            <a:pPr marL="285750" indent="-285750">
              <a:buFont typeface="Arial" panose="020B0604020202020204" pitchFamily="34" charset="0"/>
              <a:buChar char="•"/>
            </a:pPr>
            <a:r>
              <a:rPr lang="en-US" sz="1800" dirty="0"/>
              <a:t>An Artificial internal allocation of profits within Apple Sales International and Apple Operations Europe, between Head office in US and branch in Ireland </a:t>
            </a:r>
            <a:r>
              <a:rPr lang="en-US" sz="1800" b="1" dirty="0"/>
              <a:t>has no factual or economic justification</a:t>
            </a:r>
            <a:r>
              <a:rPr lang="en-US" sz="1800" dirty="0"/>
              <a:t>. </a:t>
            </a:r>
          </a:p>
          <a:p>
            <a:pPr marL="285750" indent="-285750">
              <a:buFont typeface="Arial" panose="020B0604020202020204" pitchFamily="34" charset="0"/>
              <a:buChar char="•"/>
            </a:pPr>
            <a:r>
              <a:rPr lang="en-US" sz="1800" dirty="0"/>
              <a:t>Most sales profits of Apple Sales International and Apple Operations Europe were allocated to its "head office" when this "head office" had no operating capacity to handle and manage the distribution business, or any other substantive business for that matter. </a:t>
            </a:r>
          </a:p>
          <a:p>
            <a:pPr marL="285750" indent="-285750">
              <a:buFont typeface="Arial" panose="020B0604020202020204" pitchFamily="34" charset="0"/>
              <a:buChar char="•"/>
            </a:pPr>
            <a:r>
              <a:rPr lang="en-US" sz="1800" dirty="0"/>
              <a:t>Only the </a:t>
            </a:r>
            <a:r>
              <a:rPr lang="en-US" sz="1800" b="1" dirty="0"/>
              <a:t>Irish branch</a:t>
            </a:r>
            <a:r>
              <a:rPr lang="en-US" sz="1800" dirty="0"/>
              <a:t> of Apple Sales International and Apple Operations Europe had the capacity to generate any income from trading, i.e. from the distribution of Apple products. Therefore, the sales profits of Apple Sales International and Apple Operations Europe should have been recorded with the Irish branch and taxed there.</a:t>
            </a:r>
            <a:endParaRPr lang="en-IN" sz="1800" dirty="0"/>
          </a:p>
          <a:p>
            <a:endParaRPr lang="en-US" dirty="0"/>
          </a:p>
        </p:txBody>
      </p:sp>
      <p:sp>
        <p:nvSpPr>
          <p:cNvPr id="5" name="Slide Number Placeholder 4"/>
          <p:cNvSpPr>
            <a:spLocks noGrp="1"/>
          </p:cNvSpPr>
          <p:nvPr>
            <p:ph type="sldNum" sz="quarter" idx="4"/>
          </p:nvPr>
        </p:nvSpPr>
        <p:spPr/>
        <p:txBody>
          <a:bodyPr/>
          <a:lstStyle/>
          <a:p>
            <a:fld id="{313880FF-B11A-4FA9-B5CC-7226C1B8517C}" type="slidenum">
              <a:rPr lang="en-GB" smtClean="0"/>
              <a:pPr/>
              <a:t>13</a:t>
            </a:fld>
            <a:endParaRPr lang="en-GB" dirty="0"/>
          </a:p>
        </p:txBody>
      </p:sp>
      <p:sp>
        <p:nvSpPr>
          <p:cNvPr id="6" name="TextBox 5"/>
          <p:cNvSpPr txBox="1"/>
          <p:nvPr/>
        </p:nvSpPr>
        <p:spPr>
          <a:xfrm>
            <a:off x="5101725" y="7111371"/>
            <a:ext cx="4551931" cy="153888"/>
          </a:xfrm>
          <a:prstGeom prst="rect">
            <a:avLst/>
          </a:prstGeom>
          <a:noFill/>
        </p:spPr>
        <p:txBody>
          <a:bodyPr wrap="square" lIns="0" tIns="0" rIns="0" bIns="0" rtlCol="0">
            <a:spAutoFit/>
          </a:bodyPr>
          <a:lstStyle/>
          <a:p>
            <a:pPr>
              <a:spcBef>
                <a:spcPts val="600"/>
              </a:spcBef>
              <a:buSzPct val="100000"/>
            </a:pPr>
            <a:r>
              <a:rPr lang="en-US" sz="1000" dirty="0">
                <a:solidFill>
                  <a:srgbClr val="313131"/>
                </a:solidFill>
              </a:rPr>
              <a:t>*Source</a:t>
            </a:r>
            <a:r>
              <a:rPr lang="en-US" sz="1000" dirty="0" smtClean="0">
                <a:solidFill>
                  <a:srgbClr val="313131"/>
                </a:solidFill>
              </a:rPr>
              <a:t>: European </a:t>
            </a:r>
            <a:r>
              <a:rPr lang="en-US" sz="1000" dirty="0">
                <a:solidFill>
                  <a:srgbClr val="313131"/>
                </a:solidFill>
              </a:rPr>
              <a:t>Commission - Press </a:t>
            </a:r>
            <a:r>
              <a:rPr lang="en-US" sz="1000" dirty="0" smtClean="0">
                <a:solidFill>
                  <a:srgbClr val="313131"/>
                </a:solidFill>
              </a:rPr>
              <a:t>release dated 30 August 2016</a:t>
            </a:r>
            <a:endParaRPr lang="en-IN" sz="1000" dirty="0" smtClean="0">
              <a:solidFill>
                <a:srgbClr val="313131"/>
              </a:solidFill>
            </a:endParaRPr>
          </a:p>
        </p:txBody>
      </p:sp>
    </p:spTree>
    <p:extLst>
      <p:ext uri="{BB962C8B-B14F-4D97-AF65-F5344CB8AC3E}">
        <p14:creationId xmlns:p14="http://schemas.microsoft.com/office/powerpoint/2010/main" val="25525683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2000" b="-4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79565" y="3087970"/>
            <a:ext cx="2923203" cy="3830000"/>
          </a:xfrm>
        </p:spPr>
        <p:txBody>
          <a:bodyPr/>
          <a:lstStyle/>
          <a:p>
            <a:r>
              <a:rPr lang="en-GB" sz="4411" dirty="0"/>
              <a:t>Valuation of IP</a:t>
            </a:r>
          </a:p>
        </p:txBody>
      </p:sp>
      <p:sp>
        <p:nvSpPr>
          <p:cNvPr id="3" name="Slide Number Placeholder 2"/>
          <p:cNvSpPr>
            <a:spLocks noGrp="1"/>
          </p:cNvSpPr>
          <p:nvPr>
            <p:ph type="sldNum" sz="quarter" idx="4"/>
          </p:nvPr>
        </p:nvSpPr>
        <p:spPr/>
        <p:txBody>
          <a:bodyPr/>
          <a:lstStyle/>
          <a:p>
            <a:fld id="{95CC1D26-A9BD-4BDE-BDD9-08EDBAE96860}" type="slidenum">
              <a:rPr lang="en-GB" smtClean="0"/>
              <a:pPr/>
              <a:t>14</a:t>
            </a:fld>
            <a:endParaRPr lang="en-GB" dirty="0"/>
          </a:p>
        </p:txBody>
      </p:sp>
      <p:sp>
        <p:nvSpPr>
          <p:cNvPr id="7" name="Rectangle 6"/>
          <p:cNvSpPr/>
          <p:nvPr/>
        </p:nvSpPr>
        <p:spPr>
          <a:xfrm>
            <a:off x="93459" y="337173"/>
            <a:ext cx="5343525" cy="1671933"/>
          </a:xfrm>
          <a:prstGeom prst="rect">
            <a:avLst/>
          </a:prstGeom>
          <a:solidFill>
            <a:schemeClr val="bg2"/>
          </a:solidFill>
        </p:spPr>
        <p:txBody>
          <a:bodyPr>
            <a:spAutoFit/>
          </a:bodyPr>
          <a:lstStyle/>
          <a:p>
            <a:r>
              <a:rPr lang="en-US" b="1" dirty="0"/>
              <a:t>7</a:t>
            </a:r>
            <a:r>
              <a:rPr lang="en-US" b="1" baseline="30000" dirty="0"/>
              <a:t>th</a:t>
            </a:r>
            <a:r>
              <a:rPr lang="en-US" b="1" dirty="0"/>
              <a:t> Emerging Markets Finance Conference, 2016 –(In collaboration with Vanderbilt Law School)</a:t>
            </a:r>
          </a:p>
          <a:p>
            <a:r>
              <a:rPr lang="en-US" b="1" dirty="0">
                <a:solidFill>
                  <a:srgbClr val="3C8A2E"/>
                </a:solidFill>
              </a:rPr>
              <a:t>Panel On Intellectual Property, Copyright and Patent Finance</a:t>
            </a:r>
            <a:endParaRPr lang="en-US" dirty="0">
              <a:solidFill>
                <a:srgbClr val="3C8A2E"/>
              </a:solidFill>
            </a:endParaRPr>
          </a:p>
        </p:txBody>
      </p:sp>
    </p:spTree>
    <p:extLst>
      <p:ext uri="{BB962C8B-B14F-4D97-AF65-F5344CB8AC3E}">
        <p14:creationId xmlns:p14="http://schemas.microsoft.com/office/powerpoint/2010/main" val="377217276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647"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Intangibles Valuation – OECD BEPS ACTION PLAN 8-10</a:t>
            </a:r>
            <a:endParaRPr lang="en-GB" sz="2647"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p:cNvSpPr>
            <a:spLocks noGrp="1"/>
          </p:cNvSpPr>
          <p:nvPr>
            <p:ph type="body" sz="quarter" idx="14"/>
          </p:nvPr>
        </p:nvSpPr>
        <p:spPr>
          <a:xfrm>
            <a:off x="5521311" y="1296538"/>
            <a:ext cx="4716255" cy="5417354"/>
          </a:xfrm>
          <a:ln>
            <a:noFill/>
          </a:ln>
        </p:spPr>
        <p:txBody>
          <a:bodyPr vert="horz" lIns="73404" tIns="0" rIns="73404" bIns="0" rtlCol="0">
            <a:noAutofit/>
          </a:bodyPr>
          <a:lstStyle/>
          <a:p>
            <a:pPr marL="0" lvl="1" indent="0">
              <a:spcBef>
                <a:spcPts val="482"/>
              </a:spcBef>
              <a:buNone/>
            </a:pPr>
            <a:r>
              <a:rPr lang="en-SG" sz="1600" dirty="0">
                <a:latin typeface="Verdana" panose="020B0604030504040204" pitchFamily="34" charset="0"/>
                <a:ea typeface="Verdana" panose="020B0604030504040204" pitchFamily="34" charset="0"/>
                <a:cs typeface="Verdana" panose="020B0604030504040204" pitchFamily="34" charset="0"/>
              </a:rPr>
              <a:t>TP outcomes from this example under the new TPG:</a:t>
            </a:r>
          </a:p>
          <a:p>
            <a:pPr lvl="1">
              <a:spcBef>
                <a:spcPts val="482"/>
              </a:spcBef>
            </a:pPr>
            <a:r>
              <a:rPr lang="en-SG" sz="1600" dirty="0">
                <a:latin typeface="Verdana" panose="020B0604030504040204" pitchFamily="34" charset="0"/>
                <a:ea typeface="Verdana" panose="020B0604030504040204" pitchFamily="34" charset="0"/>
                <a:cs typeface="Verdana" panose="020B0604030504040204" pitchFamily="34" charset="0"/>
              </a:rPr>
              <a:t>As legal owner of the IP, B receives royalties from C, in return for granting C the right to use the IP</a:t>
            </a:r>
          </a:p>
          <a:p>
            <a:pPr lvl="1">
              <a:spcBef>
                <a:spcPts val="482"/>
              </a:spcBef>
            </a:pPr>
            <a:r>
              <a:rPr lang="en-SG" sz="1600" dirty="0">
                <a:latin typeface="Verdana" panose="020B0604030504040204" pitchFamily="34" charset="0"/>
                <a:ea typeface="Verdana" panose="020B0604030504040204" pitchFamily="34" charset="0"/>
                <a:cs typeface="Verdana" panose="020B0604030504040204" pitchFamily="34" charset="0"/>
              </a:rPr>
              <a:t>A is entitled to a notional return from B – the legal owner – for the performance of </a:t>
            </a:r>
            <a:r>
              <a:rPr lang="en-SG" sz="1600" dirty="0"/>
              <a:t>development, enhancement, maintenance, protection and exploitation of intangibles </a:t>
            </a:r>
            <a:r>
              <a:rPr lang="en-SG" sz="1600" dirty="0" smtClean="0">
                <a:latin typeface="Verdana" panose="020B0604030504040204" pitchFamily="34" charset="0"/>
                <a:ea typeface="Verdana" panose="020B0604030504040204" pitchFamily="34" charset="0"/>
                <a:cs typeface="Verdana" panose="020B0604030504040204" pitchFamily="34" charset="0"/>
              </a:rPr>
              <a:t>DEMPE </a:t>
            </a:r>
            <a:r>
              <a:rPr lang="en-SG" sz="1600" dirty="0">
                <a:latin typeface="Verdana" panose="020B0604030504040204" pitchFamily="34" charset="0"/>
                <a:ea typeface="Verdana" panose="020B0604030504040204" pitchFamily="34" charset="0"/>
                <a:cs typeface="Verdana" panose="020B0604030504040204" pitchFamily="34" charset="0"/>
              </a:rPr>
              <a:t>functions and risk management</a:t>
            </a:r>
          </a:p>
          <a:p>
            <a:pPr lvl="1">
              <a:spcBef>
                <a:spcPts val="482"/>
              </a:spcBef>
            </a:pPr>
            <a:r>
              <a:rPr lang="en-SG" sz="1600" dirty="0">
                <a:latin typeface="Verdana" panose="020B0604030504040204" pitchFamily="34" charset="0"/>
                <a:ea typeface="Verdana" panose="020B0604030504040204" pitchFamily="34" charset="0"/>
                <a:cs typeface="Verdana" panose="020B0604030504040204" pitchFamily="34" charset="0"/>
              </a:rPr>
              <a:t>If B only funds the IP and assumes no control over A’s DEMPE functions </a:t>
            </a:r>
            <a:r>
              <a:rPr lang="en-SG" sz="1600" b="1" dirty="0">
                <a:latin typeface="Verdana" panose="020B0604030504040204" pitchFamily="34" charset="0"/>
                <a:ea typeface="Verdana" panose="020B0604030504040204" pitchFamily="34" charset="0"/>
                <a:cs typeface="Verdana" panose="020B0604030504040204" pitchFamily="34" charset="0"/>
              </a:rPr>
              <a:t>or risk management (including funding risk),</a:t>
            </a:r>
            <a:r>
              <a:rPr lang="en-SG" sz="1600" dirty="0">
                <a:latin typeface="Verdana" panose="020B0604030504040204" pitchFamily="34" charset="0"/>
                <a:ea typeface="Verdana" panose="020B0604030504040204" pitchFamily="34" charset="0"/>
                <a:cs typeface="Verdana" panose="020B0604030504040204" pitchFamily="34" charset="0"/>
              </a:rPr>
              <a:t> B is only entitled to a risk-free return</a:t>
            </a:r>
          </a:p>
          <a:p>
            <a:pPr lvl="1">
              <a:spcBef>
                <a:spcPts val="482"/>
              </a:spcBef>
            </a:pPr>
            <a:r>
              <a:rPr lang="en-SG" sz="1600" dirty="0">
                <a:latin typeface="Verdana" panose="020B0604030504040204" pitchFamily="34" charset="0"/>
                <a:ea typeface="Verdana" panose="020B0604030504040204" pitchFamily="34" charset="0"/>
                <a:cs typeface="Verdana" panose="020B0604030504040204" pitchFamily="34" charset="0"/>
              </a:rPr>
              <a:t>For transfer pricing purposes, A is entitled to all of the returns from exploitation of the IP above the risk free return</a:t>
            </a:r>
          </a:p>
          <a:p>
            <a:pPr lvl="1">
              <a:spcBef>
                <a:spcPts val="482"/>
              </a:spcBef>
            </a:pPr>
            <a:r>
              <a:rPr lang="en-SG" sz="1600" dirty="0">
                <a:latin typeface="Verdana" panose="020B0604030504040204" pitchFamily="34" charset="0"/>
                <a:ea typeface="Verdana" panose="020B0604030504040204" pitchFamily="34" charset="0"/>
                <a:cs typeface="Verdana" panose="020B0604030504040204" pitchFamily="34" charset="0"/>
              </a:rPr>
              <a:t>A’s notional return is relevant only for transfer pricing purposes</a:t>
            </a:r>
          </a:p>
        </p:txBody>
      </p:sp>
      <p:sp>
        <p:nvSpPr>
          <p:cNvPr id="2" name="Slide Number Placeholder 1"/>
          <p:cNvSpPr>
            <a:spLocks noGrp="1"/>
          </p:cNvSpPr>
          <p:nvPr>
            <p:ph type="sldNum" sz="quarter" idx="4"/>
          </p:nvPr>
        </p:nvSpPr>
        <p:spPr/>
        <p:txBody>
          <a:bodyPr/>
          <a:lstStyle/>
          <a:p>
            <a:fld id="{95CC1D26-A9BD-4BDE-BDD9-08EDBAE96860}" type="slidenum">
              <a:rPr lang="en-GB" smtClean="0"/>
              <a:pPr/>
              <a:t>15</a:t>
            </a:fld>
            <a:endParaRPr lang="en-GB" dirty="0"/>
          </a:p>
        </p:txBody>
      </p:sp>
      <p:sp>
        <p:nvSpPr>
          <p:cNvPr id="16" name="Rectangle 15"/>
          <p:cNvSpPr/>
          <p:nvPr/>
        </p:nvSpPr>
        <p:spPr>
          <a:xfrm>
            <a:off x="2569680" y="2509716"/>
            <a:ext cx="924880" cy="578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485"/>
            <a:r>
              <a:rPr lang="en-US" sz="1124" b="1" dirty="0">
                <a:solidFill>
                  <a:prstClr val="white"/>
                </a:solidFill>
              </a:rPr>
              <a:t>A</a:t>
            </a:r>
            <a:endParaRPr lang="en-GB" sz="1124" b="1" dirty="0">
              <a:solidFill>
                <a:prstClr val="white"/>
              </a:solidFill>
            </a:endParaRPr>
          </a:p>
        </p:txBody>
      </p:sp>
      <p:sp>
        <p:nvSpPr>
          <p:cNvPr id="17" name="Rectangle 16"/>
          <p:cNvSpPr/>
          <p:nvPr/>
        </p:nvSpPr>
        <p:spPr>
          <a:xfrm>
            <a:off x="2569680" y="3684753"/>
            <a:ext cx="924880" cy="578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702" rIns="36702" rtlCol="0" anchor="ctr"/>
          <a:lstStyle/>
          <a:p>
            <a:pPr algn="ctr" defTabSz="743485"/>
            <a:r>
              <a:rPr lang="en-US" sz="1124" b="1" dirty="0">
                <a:solidFill>
                  <a:prstClr val="white"/>
                </a:solidFill>
              </a:rPr>
              <a:t>B</a:t>
            </a:r>
            <a:endParaRPr lang="en-GB" sz="1124" b="1" dirty="0">
              <a:solidFill>
                <a:prstClr val="white"/>
              </a:solidFill>
            </a:endParaRPr>
          </a:p>
        </p:txBody>
      </p:sp>
      <p:sp>
        <p:nvSpPr>
          <p:cNvPr id="18" name="Rectangle 17"/>
          <p:cNvSpPr/>
          <p:nvPr/>
        </p:nvSpPr>
        <p:spPr>
          <a:xfrm>
            <a:off x="2569680" y="4859790"/>
            <a:ext cx="924880" cy="578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485"/>
            <a:r>
              <a:rPr lang="en-US" sz="1124" b="1" dirty="0">
                <a:solidFill>
                  <a:prstClr val="white"/>
                </a:solidFill>
              </a:rPr>
              <a:t>C</a:t>
            </a:r>
            <a:endParaRPr lang="en-GB" sz="1124" b="1" dirty="0">
              <a:solidFill>
                <a:prstClr val="white"/>
              </a:solidFill>
            </a:endParaRPr>
          </a:p>
        </p:txBody>
      </p:sp>
      <p:cxnSp>
        <p:nvCxnSpPr>
          <p:cNvPr id="19" name="Straight Arrow Connector 18"/>
          <p:cNvCxnSpPr/>
          <p:nvPr/>
        </p:nvCxnSpPr>
        <p:spPr>
          <a:xfrm>
            <a:off x="2916511" y="4262803"/>
            <a:ext cx="0" cy="596988"/>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3147731" y="4256320"/>
            <a:ext cx="0" cy="60347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338462" y="4339546"/>
            <a:ext cx="625365" cy="389081"/>
          </a:xfrm>
          <a:prstGeom prst="rect">
            <a:avLst/>
          </a:prstGeom>
          <a:noFill/>
        </p:spPr>
        <p:txBody>
          <a:bodyPr wrap="square" rtlCol="0">
            <a:spAutoFit/>
          </a:bodyPr>
          <a:lstStyle/>
          <a:p>
            <a:pPr algn="ctr" defTabSz="743485"/>
            <a:r>
              <a:rPr lang="en-US" sz="964" dirty="0">
                <a:solidFill>
                  <a:prstClr val="black">
                    <a:lumMod val="85000"/>
                    <a:lumOff val="15000"/>
                  </a:prstClr>
                </a:solidFill>
              </a:rPr>
              <a:t>IP </a:t>
            </a:r>
          </a:p>
          <a:p>
            <a:pPr algn="ctr" defTabSz="743485"/>
            <a:r>
              <a:rPr lang="en-US" sz="964" dirty="0">
                <a:solidFill>
                  <a:prstClr val="black">
                    <a:lumMod val="85000"/>
                    <a:lumOff val="15000"/>
                  </a:prstClr>
                </a:solidFill>
              </a:rPr>
              <a:t>license</a:t>
            </a:r>
          </a:p>
        </p:txBody>
      </p:sp>
      <p:sp>
        <p:nvSpPr>
          <p:cNvPr id="22" name="TextBox 21"/>
          <p:cNvSpPr txBox="1"/>
          <p:nvPr/>
        </p:nvSpPr>
        <p:spPr>
          <a:xfrm>
            <a:off x="3263340" y="4467043"/>
            <a:ext cx="693660" cy="240707"/>
          </a:xfrm>
          <a:prstGeom prst="rect">
            <a:avLst/>
          </a:prstGeom>
          <a:noFill/>
        </p:spPr>
        <p:txBody>
          <a:bodyPr wrap="square" rtlCol="0">
            <a:spAutoFit/>
          </a:bodyPr>
          <a:lstStyle/>
          <a:p>
            <a:pPr defTabSz="743485"/>
            <a:r>
              <a:rPr lang="en-US" sz="964" dirty="0">
                <a:solidFill>
                  <a:prstClr val="black">
                    <a:lumMod val="85000"/>
                    <a:lumOff val="15000"/>
                  </a:prstClr>
                </a:solidFill>
              </a:rPr>
              <a:t>Royalties</a:t>
            </a:r>
          </a:p>
        </p:txBody>
      </p:sp>
      <p:cxnSp>
        <p:nvCxnSpPr>
          <p:cNvPr id="23" name="Straight Arrow Connector 22"/>
          <p:cNvCxnSpPr>
            <a:stCxn id="17" idx="0"/>
            <a:endCxn id="16" idx="2"/>
          </p:cNvCxnSpPr>
          <p:nvPr/>
        </p:nvCxnSpPr>
        <p:spPr>
          <a:xfrm flipV="1">
            <a:off x="3032120" y="3087766"/>
            <a:ext cx="0" cy="596988"/>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053316" y="3217477"/>
            <a:ext cx="693660" cy="389081"/>
          </a:xfrm>
          <a:prstGeom prst="rect">
            <a:avLst/>
          </a:prstGeom>
          <a:noFill/>
        </p:spPr>
        <p:txBody>
          <a:bodyPr wrap="square" rtlCol="0">
            <a:spAutoFit/>
          </a:bodyPr>
          <a:lstStyle/>
          <a:p>
            <a:pPr algn="ctr" defTabSz="743485"/>
            <a:r>
              <a:rPr lang="en-US" sz="964" dirty="0">
                <a:solidFill>
                  <a:prstClr val="black">
                    <a:lumMod val="85000"/>
                    <a:lumOff val="15000"/>
                  </a:prstClr>
                </a:solidFill>
              </a:rPr>
              <a:t>Notional return</a:t>
            </a:r>
          </a:p>
        </p:txBody>
      </p:sp>
      <p:sp>
        <p:nvSpPr>
          <p:cNvPr id="28" name="Down Arrow 27"/>
          <p:cNvSpPr/>
          <p:nvPr/>
        </p:nvSpPr>
        <p:spPr>
          <a:xfrm rot="16200000" flipH="1" flipV="1">
            <a:off x="3446294" y="2671492"/>
            <a:ext cx="279848" cy="231219"/>
          </a:xfrm>
          <a:prstGeom prst="downArrow">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485"/>
            <a:endParaRPr lang="en-GB" sz="1606" dirty="0">
              <a:solidFill>
                <a:prstClr val="white"/>
              </a:solidFill>
            </a:endParaRPr>
          </a:p>
        </p:txBody>
      </p:sp>
      <p:sp>
        <p:nvSpPr>
          <p:cNvPr id="29" name="Rectangle 28"/>
          <p:cNvSpPr/>
          <p:nvPr/>
        </p:nvSpPr>
        <p:spPr>
          <a:xfrm>
            <a:off x="3684714" y="2401350"/>
            <a:ext cx="981778" cy="79478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404" rIns="36702" rtlCol="0" anchor="ctr"/>
          <a:lstStyle/>
          <a:p>
            <a:pPr algn="ctr" defTabSz="743485"/>
            <a:r>
              <a:rPr lang="en-US" sz="964" b="1" dirty="0">
                <a:solidFill>
                  <a:prstClr val="black">
                    <a:lumMod val="85000"/>
                    <a:lumOff val="15000"/>
                  </a:prstClr>
                </a:solidFill>
              </a:rPr>
              <a:t>Performs DEMPE functions and risk management</a:t>
            </a:r>
          </a:p>
        </p:txBody>
      </p:sp>
      <p:sp>
        <p:nvSpPr>
          <p:cNvPr id="30" name="Down Arrow 29"/>
          <p:cNvSpPr/>
          <p:nvPr/>
        </p:nvSpPr>
        <p:spPr>
          <a:xfrm rot="16200000" flipH="1" flipV="1">
            <a:off x="3446294" y="3849675"/>
            <a:ext cx="279848" cy="231219"/>
          </a:xfrm>
          <a:prstGeom prst="downArrow">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485"/>
            <a:endParaRPr lang="en-GB" sz="1606" dirty="0">
              <a:solidFill>
                <a:prstClr val="white"/>
              </a:solidFill>
            </a:endParaRPr>
          </a:p>
        </p:txBody>
      </p:sp>
      <p:sp>
        <p:nvSpPr>
          <p:cNvPr id="31" name="Rectangle 30"/>
          <p:cNvSpPr/>
          <p:nvPr/>
        </p:nvSpPr>
        <p:spPr>
          <a:xfrm>
            <a:off x="3684714" y="3687898"/>
            <a:ext cx="981778" cy="57805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404" rIns="36702" rtlCol="0" anchor="ctr"/>
          <a:lstStyle/>
          <a:p>
            <a:pPr algn="ctr" defTabSz="743485"/>
            <a:r>
              <a:rPr lang="en-US" sz="964" b="1" dirty="0">
                <a:solidFill>
                  <a:prstClr val="black">
                    <a:lumMod val="85000"/>
                    <a:lumOff val="15000"/>
                  </a:prstClr>
                </a:solidFill>
              </a:rPr>
              <a:t>Legal Owner    &amp; Funder of IP</a:t>
            </a:r>
            <a:endParaRPr lang="en-GB" sz="964" b="1" dirty="0">
              <a:solidFill>
                <a:prstClr val="black">
                  <a:lumMod val="85000"/>
                  <a:lumOff val="15000"/>
                </a:prstClr>
              </a:solidFill>
            </a:endParaRPr>
          </a:p>
        </p:txBody>
      </p:sp>
      <p:sp>
        <p:nvSpPr>
          <p:cNvPr id="35" name="Down Arrow 34"/>
          <p:cNvSpPr/>
          <p:nvPr/>
        </p:nvSpPr>
        <p:spPr>
          <a:xfrm rot="16200000" flipH="1" flipV="1">
            <a:off x="3446294" y="5021566"/>
            <a:ext cx="279848" cy="231219"/>
          </a:xfrm>
          <a:prstGeom prst="downArrow">
            <a:avLst/>
          </a:prstGeom>
          <a:solidFill>
            <a:schemeClr val="bg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485"/>
            <a:endParaRPr lang="en-GB" sz="1606" dirty="0">
              <a:solidFill>
                <a:prstClr val="white"/>
              </a:solidFill>
            </a:endParaRPr>
          </a:p>
        </p:txBody>
      </p:sp>
      <p:sp>
        <p:nvSpPr>
          <p:cNvPr id="36" name="Rectangle 35"/>
          <p:cNvSpPr/>
          <p:nvPr/>
        </p:nvSpPr>
        <p:spPr>
          <a:xfrm>
            <a:off x="3684714" y="4859790"/>
            <a:ext cx="981778" cy="57805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404" rIns="36702" rtlCol="0" anchor="ctr"/>
          <a:lstStyle/>
          <a:p>
            <a:pPr algn="ctr" defTabSz="743485"/>
            <a:r>
              <a:rPr lang="en-US" sz="964" b="1" dirty="0">
                <a:solidFill>
                  <a:prstClr val="black">
                    <a:lumMod val="85000"/>
                    <a:lumOff val="15000"/>
                  </a:prstClr>
                </a:solidFill>
              </a:rPr>
              <a:t>IP User / Licensee</a:t>
            </a:r>
            <a:endParaRPr lang="en-GB" sz="964" b="1" dirty="0">
              <a:solidFill>
                <a:prstClr val="black">
                  <a:lumMod val="85000"/>
                  <a:lumOff val="15000"/>
                </a:prstClr>
              </a:solidFill>
            </a:endParaRPr>
          </a:p>
        </p:txBody>
      </p:sp>
    </p:spTree>
    <p:extLst>
      <p:ext uri="{BB962C8B-B14F-4D97-AF65-F5344CB8AC3E}">
        <p14:creationId xmlns:p14="http://schemas.microsoft.com/office/powerpoint/2010/main" val="89043316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SG" sz="1400" dirty="0">
                <a:latin typeface="Verdana" panose="020B0604030504040204" pitchFamily="34" charset="0"/>
                <a:ea typeface="Verdana" panose="020B0604030504040204" pitchFamily="34" charset="0"/>
                <a:cs typeface="Verdana" panose="020B0604030504040204" pitchFamily="34" charset="0"/>
              </a:rPr>
              <a:t>HTVI are intangibles for which no reliable </a:t>
            </a:r>
            <a:r>
              <a:rPr lang="en-SG" sz="1400" dirty="0" err="1">
                <a:latin typeface="Verdana" panose="020B0604030504040204" pitchFamily="34" charset="0"/>
                <a:ea typeface="Verdana" panose="020B0604030504040204" pitchFamily="34" charset="0"/>
                <a:cs typeface="Verdana" panose="020B0604030504040204" pitchFamily="34" charset="0"/>
              </a:rPr>
              <a:t>comparables</a:t>
            </a:r>
            <a:r>
              <a:rPr lang="en-SG" sz="1400" dirty="0">
                <a:latin typeface="Verdana" panose="020B0604030504040204" pitchFamily="34" charset="0"/>
                <a:ea typeface="Verdana" panose="020B0604030504040204" pitchFamily="34" charset="0"/>
                <a:cs typeface="Verdana" panose="020B0604030504040204" pitchFamily="34" charset="0"/>
              </a:rPr>
              <a:t> exist, and financial projections or other assumptions for valuation are highly uncertain</a:t>
            </a:r>
          </a:p>
          <a:p>
            <a:pPr lvl="1"/>
            <a:r>
              <a:rPr lang="en-SG" sz="1400" dirty="0">
                <a:latin typeface="Verdana" panose="020B0604030504040204" pitchFamily="34" charset="0"/>
                <a:ea typeface="Verdana" panose="020B0604030504040204" pitchFamily="34" charset="0"/>
                <a:cs typeface="Verdana" panose="020B0604030504040204" pitchFamily="34" charset="0"/>
              </a:rPr>
              <a:t>To deal with HTVIs, ex post outcomes can be considered to assess the reliability of the information on which ex ante pricing is based</a:t>
            </a:r>
          </a:p>
          <a:p>
            <a:pPr lvl="1"/>
            <a:r>
              <a:rPr lang="en-SG" sz="1400" dirty="0">
                <a:latin typeface="Verdana" panose="020B0604030504040204" pitchFamily="34" charset="0"/>
                <a:ea typeface="Verdana" panose="020B0604030504040204" pitchFamily="34" charset="0"/>
                <a:cs typeface="Verdana" panose="020B0604030504040204" pitchFamily="34" charset="0"/>
              </a:rPr>
              <a:t>If a taxpayer cannot demonstrate that its pricing is based on a thorough analysis, the ex post outcome will be used as presumptive evidence of the appropriateness of ex ante pricing arrangements</a:t>
            </a:r>
          </a:p>
          <a:p>
            <a:pPr lvl="1"/>
            <a:r>
              <a:rPr lang="en-SG" sz="1400" dirty="0">
                <a:latin typeface="Verdana" panose="020B0604030504040204" pitchFamily="34" charset="0"/>
                <a:ea typeface="Verdana" panose="020B0604030504040204" pitchFamily="34" charset="0"/>
                <a:cs typeface="Verdana" panose="020B0604030504040204" pitchFamily="34" charset="0"/>
              </a:rPr>
              <a:t>The OECD includes several exemptions to this approach:</a:t>
            </a:r>
          </a:p>
          <a:p>
            <a:pPr lvl="1"/>
            <a:endParaRPr lang="en-SG" sz="1400" dirty="0"/>
          </a:p>
          <a:p>
            <a:pPr lvl="1"/>
            <a:endParaRPr lang="en-SG" sz="1400" dirty="0"/>
          </a:p>
          <a:p>
            <a:pPr lvl="1"/>
            <a:endParaRPr lang="en-SG" sz="1400" dirty="0"/>
          </a:p>
          <a:p>
            <a:pPr lvl="1"/>
            <a:endParaRPr lang="en-SG" sz="1400" dirty="0"/>
          </a:p>
          <a:p>
            <a:pPr lvl="1"/>
            <a:endParaRPr lang="en-SG" sz="1400" dirty="0"/>
          </a:p>
          <a:p>
            <a:pPr lvl="1"/>
            <a:endParaRPr lang="en-SG" sz="1400" dirty="0"/>
          </a:p>
          <a:p>
            <a:pPr lvl="1"/>
            <a:endParaRPr lang="en-SG" sz="1400" dirty="0"/>
          </a:p>
          <a:p>
            <a:pPr lvl="1"/>
            <a:r>
              <a:rPr lang="en-SG" sz="1400" dirty="0">
                <a:latin typeface="Verdana" panose="020B0604030504040204" pitchFamily="34" charset="0"/>
                <a:ea typeface="Verdana" panose="020B0604030504040204" pitchFamily="34" charset="0"/>
                <a:cs typeface="Verdana" panose="020B0604030504040204" pitchFamily="34" charset="0"/>
              </a:rPr>
              <a:t>It will be important to permit the resolution of cases of double tax arising from the above HTVI approach through access to MAP under the applicable treaty</a:t>
            </a:r>
          </a:p>
        </p:txBody>
      </p:sp>
      <p:sp>
        <p:nvSpPr>
          <p:cNvPr id="5" name="Title 4"/>
          <p:cNvSpPr>
            <a:spLocks noGrp="1"/>
          </p:cNvSpPr>
          <p:nvPr>
            <p:ph type="title"/>
          </p:nvPr>
        </p:nvSpPr>
        <p:spPr/>
        <p:txBody>
          <a:bodyPr/>
          <a:lstStyle/>
          <a:p>
            <a:r>
              <a:rPr lang="en-GB" sz="2647" dirty="0">
                <a:solidFill>
                  <a:schemeClr val="tx1"/>
                </a:solidFill>
                <a:latin typeface="Verdana" panose="020B0604030504040204" pitchFamily="34" charset="0"/>
                <a:ea typeface="Verdana" panose="020B0604030504040204" pitchFamily="34" charset="0"/>
                <a:cs typeface="Verdana" panose="020B0604030504040204" pitchFamily="34" charset="0"/>
              </a:rPr>
              <a:t>Hard to value intangibles (HTVI)</a:t>
            </a:r>
          </a:p>
        </p:txBody>
      </p:sp>
      <p:sp>
        <p:nvSpPr>
          <p:cNvPr id="2" name="Slide Number Placeholder 1"/>
          <p:cNvSpPr>
            <a:spLocks noGrp="1"/>
          </p:cNvSpPr>
          <p:nvPr>
            <p:ph type="sldNum" sz="quarter" idx="4294967295"/>
          </p:nvPr>
        </p:nvSpPr>
        <p:spPr>
          <a:xfrm>
            <a:off x="8073692" y="6172707"/>
            <a:ext cx="635854" cy="202295"/>
          </a:xfrm>
          <a:prstGeom prst="rect">
            <a:avLst/>
          </a:prstGeom>
        </p:spPr>
        <p:txBody>
          <a:bodyPr/>
          <a:lstStyle/>
          <a:p>
            <a:fld id="{95CC1D26-A9BD-4BDE-BDD9-08EDBAE96860}" type="slidenum">
              <a:rPr lang="en-GB" smtClean="0"/>
              <a:pPr/>
              <a:t>16</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915865421"/>
              </p:ext>
            </p:extLst>
          </p:nvPr>
        </p:nvGraphicFramePr>
        <p:xfrm>
          <a:off x="904573" y="3473173"/>
          <a:ext cx="6428889" cy="2000496"/>
        </p:xfrm>
        <a:graphic>
          <a:graphicData uri="http://schemas.openxmlformats.org/drawingml/2006/table">
            <a:tbl>
              <a:tblPr bandRow="1">
                <a:tableStyleId>{1FECB4D8-DB02-4DC6-A0A2-4F2EBAE1DC90}</a:tableStyleId>
              </a:tblPr>
              <a:tblGrid>
                <a:gridCol w="6428889"/>
              </a:tblGrid>
              <a:tr h="476756">
                <a:tc>
                  <a:txBody>
                    <a:bodyPr/>
                    <a:lstStyle/>
                    <a:p>
                      <a:pPr marL="342900" indent="-342900">
                        <a:buFont typeface="+mj-lt"/>
                        <a:buAutoNum type="arabicPeriod"/>
                      </a:pPr>
                      <a:r>
                        <a:rPr lang="en-SG"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Disclosure of the ex ante</a:t>
                      </a:r>
                      <a:r>
                        <a:rPr lang="en-SG" sz="1600"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and ex post data, with credible evidence on why the variance was not anticipated</a:t>
                      </a:r>
                      <a:endParaRPr lang="en-SG" sz="1600" b="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73404" marR="73404" marT="36702" marB="36702">
                    <a:noFill/>
                  </a:tcPr>
                </a:tc>
              </a:tr>
              <a:tr h="297695">
                <a:tc>
                  <a:txBody>
                    <a:bodyPr/>
                    <a:lstStyle/>
                    <a:p>
                      <a:pPr marL="342900" indent="-342900">
                        <a:buFont typeface="+mj-lt"/>
                        <a:buAutoNum type="arabicPeriod" startAt="2"/>
                      </a:pPr>
                      <a:r>
                        <a:rPr lang="en-SG"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Transfer</a:t>
                      </a:r>
                      <a:r>
                        <a:rPr lang="en-SG" sz="1600"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of the HTVI is covered by a bilateral or multilateral APA</a:t>
                      </a:r>
                      <a:endParaRPr lang="en-US" sz="16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73404" marR="73404" marT="36702" marB="36702">
                    <a:noFill/>
                  </a:tcPr>
                </a:tc>
              </a:tr>
              <a:tr h="476756">
                <a:tc>
                  <a:txBody>
                    <a:bodyPr/>
                    <a:lstStyle/>
                    <a:p>
                      <a:pPr marL="342900" indent="-342900">
                        <a:buFont typeface="+mj-lt"/>
                        <a:buAutoNum type="arabicPeriod" startAt="3"/>
                      </a:pPr>
                      <a:r>
                        <a:rPr 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The</a:t>
                      </a:r>
                      <a:r>
                        <a:rPr lang="en-US" sz="1600"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difference between projections and outcomes doesn’t change the compensation by &gt; 20%</a:t>
                      </a:r>
                      <a:endParaRPr lang="en-US" sz="16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73404" marR="73404" marT="36702" marB="36702">
                    <a:noFill/>
                  </a:tcPr>
                </a:tc>
              </a:tr>
              <a:tr h="297695">
                <a:tc>
                  <a:txBody>
                    <a:bodyPr/>
                    <a:lstStyle/>
                    <a:p>
                      <a:pPr marL="342900" indent="-342900">
                        <a:buFont typeface="+mj-lt"/>
                        <a:buAutoNum type="arabicPeriod" startAt="4"/>
                      </a:pPr>
                      <a:r>
                        <a:rPr 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 year</a:t>
                      </a:r>
                      <a:r>
                        <a:rPr lang="en-US" sz="1600"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look-back limit with a 20% tolerance</a:t>
                      </a:r>
                      <a:endParaRPr lang="en-US" sz="16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73404" marR="73404" marT="36702" marB="36702">
                    <a:noFill/>
                  </a:tcPr>
                </a:tc>
              </a:tr>
            </a:tbl>
          </a:graphicData>
        </a:graphic>
      </p:graphicFrame>
    </p:spTree>
    <p:extLst>
      <p:ext uri="{BB962C8B-B14F-4D97-AF65-F5344CB8AC3E}">
        <p14:creationId xmlns:p14="http://schemas.microsoft.com/office/powerpoint/2010/main" val="307938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2000" b="-4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54515" y="2698230"/>
            <a:ext cx="2923203" cy="3830000"/>
          </a:xfrm>
        </p:spPr>
        <p:txBody>
          <a:bodyPr/>
          <a:lstStyle/>
          <a:p>
            <a:r>
              <a:rPr lang="en-GB" sz="4411" dirty="0" smtClean="0"/>
              <a:t>Copyright - Tax</a:t>
            </a:r>
            <a:endParaRPr lang="en-GB" sz="4411"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17</a:t>
            </a:fld>
            <a:endParaRPr lang="en-GB" dirty="0"/>
          </a:p>
        </p:txBody>
      </p:sp>
      <p:sp>
        <p:nvSpPr>
          <p:cNvPr id="7" name="Rectangle 6"/>
          <p:cNvSpPr/>
          <p:nvPr/>
        </p:nvSpPr>
        <p:spPr>
          <a:xfrm>
            <a:off x="93459" y="337173"/>
            <a:ext cx="5343525" cy="1671933"/>
          </a:xfrm>
          <a:prstGeom prst="rect">
            <a:avLst/>
          </a:prstGeom>
          <a:solidFill>
            <a:schemeClr val="bg2"/>
          </a:solidFill>
        </p:spPr>
        <p:txBody>
          <a:bodyPr>
            <a:spAutoFit/>
          </a:bodyPr>
          <a:lstStyle/>
          <a:p>
            <a:r>
              <a:rPr lang="en-US" b="1" dirty="0">
                <a:solidFill>
                  <a:prstClr val="black"/>
                </a:solidFill>
              </a:rPr>
              <a:t>7</a:t>
            </a:r>
            <a:r>
              <a:rPr lang="en-US" b="1" baseline="30000" dirty="0">
                <a:solidFill>
                  <a:prstClr val="black"/>
                </a:solidFill>
              </a:rPr>
              <a:t>th</a:t>
            </a:r>
            <a:r>
              <a:rPr lang="en-US" b="1" dirty="0">
                <a:solidFill>
                  <a:prstClr val="black"/>
                </a:solidFill>
              </a:rPr>
              <a:t> Emerging Markets Finance Conference, 2016 –(In collaboration with Vanderbilt Law School)</a:t>
            </a:r>
          </a:p>
          <a:p>
            <a:r>
              <a:rPr lang="en-US" b="1" dirty="0">
                <a:solidFill>
                  <a:srgbClr val="3C8A2E"/>
                </a:solidFill>
              </a:rPr>
              <a:t>Panel On Intellectual Property, Copyright and Patent Finance</a:t>
            </a:r>
            <a:endParaRPr lang="en-US" dirty="0">
              <a:solidFill>
                <a:srgbClr val="3C8A2E"/>
              </a:solidFill>
            </a:endParaRPr>
          </a:p>
        </p:txBody>
      </p:sp>
    </p:spTree>
    <p:extLst>
      <p:ext uri="{BB962C8B-B14F-4D97-AF65-F5344CB8AC3E}">
        <p14:creationId xmlns:p14="http://schemas.microsoft.com/office/powerpoint/2010/main" val="2388950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Copyright article – Tax issues in India</a:t>
            </a:r>
            <a:endParaRPr lang="en-GB" sz="2647"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4294967295"/>
          </p:nvPr>
        </p:nvSpPr>
        <p:spPr>
          <a:xfrm>
            <a:off x="8073692" y="6172707"/>
            <a:ext cx="635854" cy="202295"/>
          </a:xfrm>
          <a:prstGeom prst="rect">
            <a:avLst/>
          </a:prstGeom>
        </p:spPr>
        <p:txBody>
          <a:bodyPr/>
          <a:lstStyle/>
          <a:p>
            <a:fld id="{95CC1D26-A9BD-4BDE-BDD9-08EDBAE96860}" type="slidenum">
              <a:rPr lang="en-GB" smtClean="0"/>
              <a:pPr/>
              <a:t>18</a:t>
            </a:fld>
            <a:endParaRPr lang="en-GB" dirty="0"/>
          </a:p>
        </p:txBody>
      </p:sp>
      <p:sp>
        <p:nvSpPr>
          <p:cNvPr id="6" name="Content Placeholder 2"/>
          <p:cNvSpPr>
            <a:spLocks noGrp="1"/>
          </p:cNvSpPr>
          <p:nvPr>
            <p:ph idx="1"/>
          </p:nvPr>
        </p:nvSpPr>
        <p:spPr>
          <a:xfrm>
            <a:off x="439795" y="1282891"/>
            <a:ext cx="10055334" cy="6114196"/>
          </a:xfrm>
        </p:spPr>
        <p:txBody>
          <a:bodyPr/>
          <a:lstStyle/>
          <a:p>
            <a:pPr marL="285750" indent="-285750">
              <a:buFont typeface="Arial" panose="020B0604020202020204" pitchFamily="34" charset="0"/>
              <a:buChar char="•"/>
            </a:pPr>
            <a:r>
              <a:rPr lang="en-US" sz="1600" dirty="0" smtClean="0"/>
              <a:t>A </a:t>
            </a:r>
            <a:r>
              <a:rPr lang="en-US" sz="1600" dirty="0"/>
              <a:t>transaction of sale of computer software package off-the-shelf was held to be a sale of ‘goods’ </a:t>
            </a:r>
            <a:endParaRPr lang="en-US" sz="1600" dirty="0" smtClean="0"/>
          </a:p>
          <a:p>
            <a:pPr marL="285750" indent="-285750">
              <a:buFont typeface="Arial" panose="020B0604020202020204" pitchFamily="34" charset="0"/>
              <a:buChar char="•"/>
            </a:pPr>
            <a:r>
              <a:rPr lang="en-US" sz="1600" dirty="0" smtClean="0"/>
              <a:t>A </a:t>
            </a:r>
            <a:r>
              <a:rPr lang="en-US" sz="1600" dirty="0"/>
              <a:t>software, whether customized, or non-customized, satisfies all the attributes of being a ‘goods’ and as such, the same is capable of being bought and sold and becomes an object of trade and commerce</a:t>
            </a:r>
            <a:r>
              <a:rPr lang="en-US" sz="1600" dirty="0" smtClean="0"/>
              <a:t>.</a:t>
            </a:r>
          </a:p>
          <a:p>
            <a:r>
              <a:rPr lang="en-US" sz="1600" b="1" dirty="0"/>
              <a:t>SUPREME COURT DECISION IN TATA CONSULTANCY SERVICES v. STATE OF ANDHRA PRADESH [2004] 271 ITR 40 </a:t>
            </a:r>
            <a:endParaRPr lang="en-US" sz="1600" b="1" dirty="0" smtClean="0"/>
          </a:p>
          <a:p>
            <a:endParaRPr lang="en-US" sz="1600" b="1" dirty="0"/>
          </a:p>
          <a:p>
            <a:pPr marL="285750" indent="-285750">
              <a:buFont typeface="Arial" panose="020B0604020202020204" pitchFamily="34" charset="0"/>
              <a:buChar char="•"/>
            </a:pPr>
            <a:r>
              <a:rPr lang="en-US" sz="1600" dirty="0"/>
              <a:t>Under the Copyright Act, 1957, a software </a:t>
            </a:r>
            <a:r>
              <a:rPr lang="en-US" sz="1600" dirty="0" err="1"/>
              <a:t>programme</a:t>
            </a:r>
            <a:r>
              <a:rPr lang="en-US" sz="1600" dirty="0"/>
              <a:t> constitutes a “copyright”. </a:t>
            </a:r>
            <a:endParaRPr lang="en-US" sz="1600" dirty="0" smtClean="0"/>
          </a:p>
          <a:p>
            <a:pPr marL="285750" indent="-285750">
              <a:buFont typeface="Arial" panose="020B0604020202020204" pitchFamily="34" charset="0"/>
              <a:buChar char="•"/>
            </a:pPr>
            <a:r>
              <a:rPr lang="en-US" sz="1600" dirty="0" smtClean="0"/>
              <a:t>A </a:t>
            </a:r>
            <a:r>
              <a:rPr lang="en-US" sz="1600" dirty="0"/>
              <a:t>right to make a copy of the software and use it for internal business </a:t>
            </a:r>
            <a:r>
              <a:rPr lang="en-US" sz="1600" dirty="0" smtClean="0"/>
              <a:t>and </a:t>
            </a:r>
            <a:r>
              <a:rPr lang="en-US" sz="1600" dirty="0"/>
              <a:t>storing it on the hard disk amounts to a use of the copyright u/s 14 (1) of that Act because in the absence of such a </a:t>
            </a:r>
            <a:r>
              <a:rPr lang="en-US" sz="1600" dirty="0" err="1"/>
              <a:t>licence</a:t>
            </a:r>
            <a:r>
              <a:rPr lang="en-US" sz="1600" dirty="0"/>
              <a:t>, there would have been an infringement of the copyright. </a:t>
            </a:r>
            <a:endParaRPr lang="en-US" sz="1600" dirty="0" smtClean="0"/>
          </a:p>
          <a:p>
            <a:pPr marL="285750" indent="-285750">
              <a:buFont typeface="Arial" panose="020B0604020202020204" pitchFamily="34" charset="0"/>
              <a:buChar char="•"/>
            </a:pPr>
            <a:r>
              <a:rPr lang="en-US" sz="1600" dirty="0" smtClean="0"/>
              <a:t>Accordingly</a:t>
            </a:r>
            <a:r>
              <a:rPr lang="en-US" sz="1600" dirty="0"/>
              <a:t>, the argument that there is no transfer of any part of the copyright and the transaction involves only a sale of a copyrighted article is not acceptable. The amount paid to the supplier for supply of the “shrink-wrapped” software is not the price of the CD alone nor software alone nor the price of </a:t>
            </a:r>
            <a:r>
              <a:rPr lang="en-US" sz="1600" dirty="0" err="1"/>
              <a:t>licence</a:t>
            </a:r>
            <a:r>
              <a:rPr lang="en-US" sz="1600" dirty="0"/>
              <a:t> granted. It is a combination of all. In substance unless a </a:t>
            </a:r>
            <a:r>
              <a:rPr lang="en-US" sz="1600" dirty="0" err="1"/>
              <a:t>licence</a:t>
            </a:r>
            <a:r>
              <a:rPr lang="en-US" sz="1600" dirty="0"/>
              <a:t> was granted permitting the end user to copy and download the software, the CD would not be helpful to the end </a:t>
            </a:r>
            <a:r>
              <a:rPr lang="en-US" sz="1600" dirty="0" smtClean="0"/>
              <a:t>user. </a:t>
            </a:r>
          </a:p>
          <a:p>
            <a:pPr marL="285750" indent="-285750">
              <a:buFont typeface="Arial" panose="020B0604020202020204" pitchFamily="34" charset="0"/>
              <a:buChar char="•"/>
            </a:pPr>
            <a:r>
              <a:rPr lang="en-US" sz="1600" dirty="0" smtClean="0"/>
              <a:t>Thus the payment is taxable as Royalty </a:t>
            </a:r>
          </a:p>
          <a:p>
            <a:r>
              <a:rPr lang="en-US" sz="1600" b="1" dirty="0"/>
              <a:t>CIT vs. Samsung Electronics Co Ltd (Karnataka High Court</a:t>
            </a:r>
            <a:r>
              <a:rPr lang="en-US" sz="1600" b="1" dirty="0" smtClean="0"/>
              <a:t>)</a:t>
            </a:r>
          </a:p>
        </p:txBody>
      </p:sp>
    </p:spTree>
    <p:extLst>
      <p:ext uri="{BB962C8B-B14F-4D97-AF65-F5344CB8AC3E}">
        <p14:creationId xmlns:p14="http://schemas.microsoft.com/office/powerpoint/2010/main" val="1373091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Copyright article – Tax issues in India</a:t>
            </a:r>
            <a:endParaRPr lang="en-GB" sz="2647"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4294967295"/>
          </p:nvPr>
        </p:nvSpPr>
        <p:spPr>
          <a:xfrm>
            <a:off x="8073692" y="6172707"/>
            <a:ext cx="635854" cy="202295"/>
          </a:xfrm>
          <a:prstGeom prst="rect">
            <a:avLst/>
          </a:prstGeom>
        </p:spPr>
        <p:txBody>
          <a:bodyPr/>
          <a:lstStyle/>
          <a:p>
            <a:fld id="{95CC1D26-A9BD-4BDE-BDD9-08EDBAE96860}" type="slidenum">
              <a:rPr lang="en-GB" smtClean="0"/>
              <a:pPr/>
              <a:t>19</a:t>
            </a:fld>
            <a:endParaRPr lang="en-GB" dirty="0"/>
          </a:p>
        </p:txBody>
      </p:sp>
      <p:sp>
        <p:nvSpPr>
          <p:cNvPr id="7" name="Content Placeholder 2"/>
          <p:cNvSpPr>
            <a:spLocks noGrp="1"/>
          </p:cNvSpPr>
          <p:nvPr>
            <p:ph idx="1"/>
          </p:nvPr>
        </p:nvSpPr>
        <p:spPr>
          <a:xfrm>
            <a:off x="439794" y="1836443"/>
            <a:ext cx="9788639" cy="5201211"/>
          </a:xfrm>
        </p:spPr>
        <p:txBody>
          <a:bodyPr/>
          <a:lstStyle/>
          <a:p>
            <a:pPr marL="285750" indent="-285750">
              <a:buFont typeface="Arial" panose="020B0604020202020204" pitchFamily="34" charset="0"/>
              <a:buChar char="•"/>
            </a:pPr>
            <a:r>
              <a:rPr lang="en-US" sz="1800" dirty="0"/>
              <a:t>The license granted to the licensee permitting him to download the computer </a:t>
            </a:r>
            <a:r>
              <a:rPr lang="en-US" sz="1800" dirty="0" err="1"/>
              <a:t>programme</a:t>
            </a:r>
            <a:r>
              <a:rPr lang="en-US" sz="1800" dirty="0"/>
              <a:t> and storing it in the computer for his own use is only incidental to the facility extended to the licensee to make use of the copyrighted product for his internal business purpose. The said process is necessary to make the </a:t>
            </a:r>
            <a:r>
              <a:rPr lang="en-US" sz="1800" dirty="0" err="1"/>
              <a:t>programme</a:t>
            </a:r>
            <a:r>
              <a:rPr lang="en-US" sz="1800" dirty="0"/>
              <a:t> functional and to have access to it and is qualitatively different from the right contemplated by the said paragraph because it is only integral to the use of copyrighted product. Apart from such incidental facility, the licensee has no right to deal with the product just as the owner would be in a position to do.  </a:t>
            </a:r>
          </a:p>
          <a:p>
            <a:pPr marL="285750" indent="-285750">
              <a:buFont typeface="Arial" panose="020B0604020202020204" pitchFamily="34" charset="0"/>
              <a:buChar char="•"/>
            </a:pPr>
            <a:r>
              <a:rPr lang="en-US" sz="1800" dirty="0"/>
              <a:t>There is no transfer of any right in respect of copyright by the </a:t>
            </a:r>
            <a:r>
              <a:rPr lang="en-US" sz="1800" dirty="0" err="1"/>
              <a:t>assessee</a:t>
            </a:r>
            <a:r>
              <a:rPr lang="en-US" sz="1800" dirty="0"/>
              <a:t> and it is a case of mere transfer of a copyrighted article. The payment is for a copyrighted article and represents the purchase price of an article </a:t>
            </a:r>
            <a:endParaRPr lang="en-US" sz="1800" dirty="0" smtClean="0"/>
          </a:p>
          <a:p>
            <a:pPr marL="285750" indent="-285750">
              <a:buFont typeface="Arial" panose="020B0604020202020204" pitchFamily="34" charset="0"/>
              <a:buChar char="•"/>
            </a:pPr>
            <a:r>
              <a:rPr lang="en-US" sz="1800" dirty="0" smtClean="0"/>
              <a:t>Thus cannot </a:t>
            </a:r>
            <a:r>
              <a:rPr lang="en-US" sz="1800" dirty="0"/>
              <a:t>be considered as royalty either under the Act or under the </a:t>
            </a:r>
            <a:r>
              <a:rPr lang="en-US" sz="1800" dirty="0" smtClean="0"/>
              <a:t>DTAA.</a:t>
            </a:r>
          </a:p>
          <a:p>
            <a:r>
              <a:rPr lang="en-US" sz="1800" b="1" dirty="0" smtClean="0"/>
              <a:t>DIT v. </a:t>
            </a:r>
            <a:r>
              <a:rPr lang="en-US" sz="1800" b="1" dirty="0" err="1" smtClean="0"/>
              <a:t>Infrasoft</a:t>
            </a:r>
            <a:r>
              <a:rPr lang="en-US" sz="1800" b="1" dirty="0" smtClean="0"/>
              <a:t> Ltd. </a:t>
            </a:r>
            <a:r>
              <a:rPr lang="pt-BR" sz="1800" b="1" dirty="0"/>
              <a:t>[2014] 264 CTR 329 (Delhi)</a:t>
            </a:r>
            <a:endParaRPr lang="en-US" sz="1800" b="1" dirty="0"/>
          </a:p>
          <a:p>
            <a:pPr marL="285750" indent="-285750">
              <a:buFont typeface="Arial" panose="020B0604020202020204" pitchFamily="34" charset="0"/>
              <a:buChar char="•"/>
            </a:pPr>
            <a:endParaRPr lang="en-IN" sz="1400" dirty="0"/>
          </a:p>
        </p:txBody>
      </p:sp>
    </p:spTree>
    <p:extLst>
      <p:ext uri="{BB962C8B-B14F-4D97-AF65-F5344CB8AC3E}">
        <p14:creationId xmlns:p14="http://schemas.microsoft.com/office/powerpoint/2010/main" val="61865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50373" y="1315178"/>
            <a:ext cx="2814434" cy="5805150"/>
          </a:xfrm>
          <a:prstGeom prst="rect">
            <a:avLst/>
          </a:prstGeom>
        </p:spPr>
      </p:pic>
      <p:sp>
        <p:nvSpPr>
          <p:cNvPr id="54" name="Rectangle 153"/>
          <p:cNvSpPr>
            <a:spLocks noChangeArrowheads="1"/>
          </p:cNvSpPr>
          <p:nvPr/>
        </p:nvSpPr>
        <p:spPr bwMode="auto">
          <a:xfrm>
            <a:off x="1094753" y="1315178"/>
            <a:ext cx="6055620" cy="708138"/>
          </a:xfrm>
          <a:prstGeom prst="rect">
            <a:avLst/>
          </a:prstGeom>
          <a:solidFill>
            <a:srgbClr val="C0C0C0">
              <a:alpha val="27058"/>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sz="1764" dirty="0">
                <a:solidFill>
                  <a:srgbClr val="000000"/>
                </a:solidFill>
              </a:rPr>
              <a:t>Setting the context</a:t>
            </a:r>
          </a:p>
        </p:txBody>
      </p:sp>
      <p:sp>
        <p:nvSpPr>
          <p:cNvPr id="55" name="Rectangle 154"/>
          <p:cNvSpPr>
            <a:spLocks noChangeArrowheads="1"/>
          </p:cNvSpPr>
          <p:nvPr/>
        </p:nvSpPr>
        <p:spPr bwMode="auto">
          <a:xfrm>
            <a:off x="608497" y="1298913"/>
            <a:ext cx="405760" cy="708138"/>
          </a:xfrm>
          <a:prstGeom prst="rect">
            <a:avLst/>
          </a:prstGeom>
          <a:solidFill>
            <a:srgbClr val="000066"/>
          </a:solidFill>
          <a:ln w="9525" algn="ctr">
            <a:solidFill>
              <a:srgbClr val="000066"/>
            </a:solidFill>
            <a:miter lim="800000"/>
            <a:headEnd/>
            <a:tailEnd/>
          </a:ln>
        </p:spPr>
        <p:txBody>
          <a:bodyPr wrap="none" anchor="ctr"/>
          <a:lstStyle/>
          <a:p>
            <a:pPr algn="ctr"/>
            <a:r>
              <a:rPr lang="en-US" sz="1764" b="1" dirty="0">
                <a:solidFill>
                  <a:srgbClr val="FFFFFF"/>
                </a:solidFill>
              </a:rPr>
              <a:t>1</a:t>
            </a:r>
          </a:p>
        </p:txBody>
      </p:sp>
      <p:sp>
        <p:nvSpPr>
          <p:cNvPr id="52" name="Rectangle 156"/>
          <p:cNvSpPr>
            <a:spLocks noChangeArrowheads="1"/>
          </p:cNvSpPr>
          <p:nvPr/>
        </p:nvSpPr>
        <p:spPr bwMode="auto">
          <a:xfrm>
            <a:off x="1064773" y="2529651"/>
            <a:ext cx="6055620" cy="707913"/>
          </a:xfrm>
          <a:prstGeom prst="rect">
            <a:avLst/>
          </a:prstGeom>
          <a:solidFill>
            <a:srgbClr val="C0C0C0">
              <a:alpha val="27058"/>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lstStyle/>
          <a:p>
            <a:r>
              <a:rPr lang="en-US" sz="1800" i="1" dirty="0"/>
              <a:t>New Intersections between Trade, Investment and Intellectual </a:t>
            </a:r>
            <a:r>
              <a:rPr lang="en-US" sz="1800" i="1" dirty="0" smtClean="0"/>
              <a:t>Property – Location of Patent and Tax</a:t>
            </a:r>
            <a:endParaRPr lang="en-US" sz="1764" dirty="0">
              <a:solidFill>
                <a:srgbClr val="000000"/>
              </a:solidFill>
            </a:endParaRPr>
          </a:p>
        </p:txBody>
      </p:sp>
      <p:sp>
        <p:nvSpPr>
          <p:cNvPr id="53" name="Rectangle 157"/>
          <p:cNvSpPr>
            <a:spLocks noChangeArrowheads="1"/>
          </p:cNvSpPr>
          <p:nvPr/>
        </p:nvSpPr>
        <p:spPr bwMode="auto">
          <a:xfrm>
            <a:off x="608497" y="2545651"/>
            <a:ext cx="405760" cy="707913"/>
          </a:xfrm>
          <a:prstGeom prst="rect">
            <a:avLst/>
          </a:prstGeom>
          <a:solidFill>
            <a:srgbClr val="000066"/>
          </a:solidFill>
          <a:ln w="9525" algn="ctr">
            <a:solidFill>
              <a:srgbClr val="000066"/>
            </a:solidFill>
            <a:miter lim="800000"/>
            <a:headEnd/>
            <a:tailEnd/>
          </a:ln>
        </p:spPr>
        <p:txBody>
          <a:bodyPr wrap="none" anchor="ctr"/>
          <a:lstStyle/>
          <a:p>
            <a:pPr algn="ctr"/>
            <a:r>
              <a:rPr lang="en-US" sz="1764" b="1" dirty="0">
                <a:solidFill>
                  <a:srgbClr val="FFFFFF"/>
                </a:solidFill>
              </a:rPr>
              <a:t>2</a:t>
            </a:r>
          </a:p>
        </p:txBody>
      </p:sp>
      <p:sp>
        <p:nvSpPr>
          <p:cNvPr id="48" name="Rectangle 162"/>
          <p:cNvSpPr>
            <a:spLocks noChangeArrowheads="1"/>
          </p:cNvSpPr>
          <p:nvPr/>
        </p:nvSpPr>
        <p:spPr bwMode="auto">
          <a:xfrm>
            <a:off x="1094753" y="3533954"/>
            <a:ext cx="6055620" cy="707452"/>
          </a:xfrm>
          <a:prstGeom prst="rect">
            <a:avLst/>
          </a:prstGeom>
          <a:solidFill>
            <a:srgbClr val="C0C0C0">
              <a:alpha val="27058"/>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sz="1764" dirty="0" smtClean="0">
                <a:solidFill>
                  <a:srgbClr val="000000"/>
                </a:solidFill>
              </a:rPr>
              <a:t>Apple Inc. – State Aid </a:t>
            </a:r>
            <a:endParaRPr lang="en-US" sz="1764" dirty="0">
              <a:solidFill>
                <a:srgbClr val="000000"/>
              </a:solidFill>
            </a:endParaRPr>
          </a:p>
        </p:txBody>
      </p:sp>
      <p:sp>
        <p:nvSpPr>
          <p:cNvPr id="49" name="Rectangle 163"/>
          <p:cNvSpPr>
            <a:spLocks noChangeArrowheads="1"/>
          </p:cNvSpPr>
          <p:nvPr/>
        </p:nvSpPr>
        <p:spPr bwMode="auto">
          <a:xfrm>
            <a:off x="608497" y="3527380"/>
            <a:ext cx="405760" cy="707452"/>
          </a:xfrm>
          <a:prstGeom prst="rect">
            <a:avLst/>
          </a:prstGeom>
          <a:solidFill>
            <a:srgbClr val="000066"/>
          </a:solidFill>
          <a:ln w="9525" algn="ctr">
            <a:solidFill>
              <a:srgbClr val="000066"/>
            </a:solidFill>
            <a:miter lim="800000"/>
            <a:headEnd/>
            <a:tailEnd/>
          </a:ln>
        </p:spPr>
        <p:txBody>
          <a:bodyPr wrap="none" anchor="ctr"/>
          <a:lstStyle/>
          <a:p>
            <a:pPr algn="ctr"/>
            <a:r>
              <a:rPr lang="en-US" sz="1764" b="1" dirty="0">
                <a:solidFill>
                  <a:srgbClr val="FFFFFF"/>
                </a:solidFill>
              </a:rPr>
              <a:t>3</a:t>
            </a:r>
          </a:p>
        </p:txBody>
      </p:sp>
      <p:sp>
        <p:nvSpPr>
          <p:cNvPr id="57" name="Rectangle 163"/>
          <p:cNvSpPr>
            <a:spLocks noChangeArrowheads="1"/>
          </p:cNvSpPr>
          <p:nvPr/>
        </p:nvSpPr>
        <p:spPr bwMode="auto">
          <a:xfrm>
            <a:off x="578909" y="5607166"/>
            <a:ext cx="405760" cy="707007"/>
          </a:xfrm>
          <a:prstGeom prst="rect">
            <a:avLst/>
          </a:prstGeom>
          <a:solidFill>
            <a:srgbClr val="000066"/>
          </a:solidFill>
          <a:ln w="9525" algn="ctr">
            <a:solidFill>
              <a:srgbClr val="000066"/>
            </a:solidFill>
            <a:miter lim="800000"/>
            <a:headEnd/>
            <a:tailEnd/>
          </a:ln>
        </p:spPr>
        <p:txBody>
          <a:bodyPr wrap="none" anchor="ctr"/>
          <a:lstStyle/>
          <a:p>
            <a:pPr algn="ctr"/>
            <a:r>
              <a:rPr lang="en-US" sz="1764" b="1" dirty="0" smtClean="0">
                <a:solidFill>
                  <a:srgbClr val="FFFFFF"/>
                </a:solidFill>
              </a:rPr>
              <a:t>5</a:t>
            </a:r>
            <a:endParaRPr lang="en-US" sz="1764" b="1" dirty="0">
              <a:solidFill>
                <a:srgbClr val="FFFFFF"/>
              </a:solidFill>
            </a:endParaRPr>
          </a:p>
        </p:txBody>
      </p:sp>
      <p:sp>
        <p:nvSpPr>
          <p:cNvPr id="3" name="Title 2"/>
          <p:cNvSpPr>
            <a:spLocks noGrp="1"/>
          </p:cNvSpPr>
          <p:nvPr>
            <p:ph type="title"/>
          </p:nvPr>
        </p:nvSpPr>
        <p:spPr/>
        <p:txBody>
          <a:bodyPr/>
          <a:lstStyle/>
          <a:p>
            <a:r>
              <a:rPr lang="en-US" dirty="0" smtClean="0"/>
              <a:t>Contents</a:t>
            </a:r>
            <a:endParaRPr lang="en-US" dirty="0"/>
          </a:p>
        </p:txBody>
      </p:sp>
      <p:sp>
        <p:nvSpPr>
          <p:cNvPr id="60" name="Rectangle 59"/>
          <p:cNvSpPr/>
          <p:nvPr/>
        </p:nvSpPr>
        <p:spPr>
          <a:xfrm>
            <a:off x="302419" y="1"/>
            <a:ext cx="10083800" cy="295915"/>
          </a:xfrm>
          <a:prstGeom prst="rect">
            <a:avLst/>
          </a:prstGeom>
        </p:spPr>
        <p:txBody>
          <a:bodyPr wrap="square">
            <a:spAutoFit/>
          </a:bodyPr>
          <a:lstStyle/>
          <a:p>
            <a:pPr algn="r"/>
            <a:r>
              <a:rPr lang="en-US" sz="1323" b="1" dirty="0">
                <a:solidFill>
                  <a:srgbClr val="FFFFFF"/>
                </a:solidFill>
              </a:rPr>
              <a:t>Contents</a:t>
            </a:r>
          </a:p>
        </p:txBody>
      </p:sp>
      <p:sp>
        <p:nvSpPr>
          <p:cNvPr id="17" name="Rectangle 162"/>
          <p:cNvSpPr>
            <a:spLocks noChangeArrowheads="1"/>
          </p:cNvSpPr>
          <p:nvPr/>
        </p:nvSpPr>
        <p:spPr bwMode="auto">
          <a:xfrm>
            <a:off x="1049783" y="5574678"/>
            <a:ext cx="6055620" cy="707007"/>
          </a:xfrm>
          <a:prstGeom prst="rect">
            <a:avLst/>
          </a:prstGeom>
          <a:solidFill>
            <a:srgbClr val="C0C0C0">
              <a:alpha val="27058"/>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sz="1764" dirty="0" smtClean="0">
                <a:solidFill>
                  <a:srgbClr val="000000"/>
                </a:solidFill>
              </a:rPr>
              <a:t>Tax on Income from copyright v copyrighted article </a:t>
            </a:r>
            <a:endParaRPr lang="en-US" sz="1764" dirty="0">
              <a:solidFill>
                <a:srgbClr val="000000"/>
              </a:solidFill>
            </a:endParaRPr>
          </a:p>
        </p:txBody>
      </p:sp>
      <p:sp>
        <p:nvSpPr>
          <p:cNvPr id="19" name="Rectangle 162"/>
          <p:cNvSpPr>
            <a:spLocks noChangeArrowheads="1"/>
          </p:cNvSpPr>
          <p:nvPr/>
        </p:nvSpPr>
        <p:spPr bwMode="auto">
          <a:xfrm>
            <a:off x="1076748" y="4509565"/>
            <a:ext cx="6055620" cy="707007"/>
          </a:xfrm>
          <a:prstGeom prst="rect">
            <a:avLst/>
          </a:prstGeom>
          <a:solidFill>
            <a:srgbClr val="C0C0C0">
              <a:alpha val="27058"/>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sz="1764" dirty="0" smtClean="0">
                <a:solidFill>
                  <a:srgbClr val="000000"/>
                </a:solidFill>
              </a:rPr>
              <a:t>Valuation of IP </a:t>
            </a:r>
            <a:endParaRPr lang="en-US" sz="1764" dirty="0">
              <a:solidFill>
                <a:srgbClr val="000000"/>
              </a:solidFill>
            </a:endParaRPr>
          </a:p>
        </p:txBody>
      </p:sp>
      <p:sp>
        <p:nvSpPr>
          <p:cNvPr id="20" name="Rectangle 163"/>
          <p:cNvSpPr>
            <a:spLocks noChangeArrowheads="1"/>
          </p:cNvSpPr>
          <p:nvPr/>
        </p:nvSpPr>
        <p:spPr bwMode="auto">
          <a:xfrm>
            <a:off x="578909" y="4509564"/>
            <a:ext cx="405760" cy="707007"/>
          </a:xfrm>
          <a:prstGeom prst="rect">
            <a:avLst/>
          </a:prstGeom>
          <a:solidFill>
            <a:srgbClr val="000066"/>
          </a:solidFill>
          <a:ln w="9525" algn="ctr">
            <a:solidFill>
              <a:srgbClr val="000066"/>
            </a:solidFill>
            <a:miter lim="800000"/>
            <a:headEnd/>
            <a:tailEnd/>
          </a:ln>
        </p:spPr>
        <p:txBody>
          <a:bodyPr wrap="none" anchor="ctr"/>
          <a:lstStyle/>
          <a:p>
            <a:pPr algn="ctr"/>
            <a:r>
              <a:rPr lang="en-US" sz="1764" b="1" dirty="0" smtClean="0">
                <a:solidFill>
                  <a:srgbClr val="FFFFFF"/>
                </a:solidFill>
              </a:rPr>
              <a:t>4</a:t>
            </a:r>
            <a:endParaRPr lang="en-US" sz="1764" b="1" dirty="0">
              <a:solidFill>
                <a:srgbClr val="FFFFFF"/>
              </a:solidFill>
            </a:endParaRPr>
          </a:p>
        </p:txBody>
      </p:sp>
    </p:spTree>
    <p:extLst>
      <p:ext uri="{BB962C8B-B14F-4D97-AF65-F5344CB8AC3E}">
        <p14:creationId xmlns:p14="http://schemas.microsoft.com/office/powerpoint/2010/main" val="15721199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2000" b="-4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54515" y="2698230"/>
            <a:ext cx="2923203" cy="3830000"/>
          </a:xfrm>
        </p:spPr>
        <p:txBody>
          <a:bodyPr/>
          <a:lstStyle/>
          <a:p>
            <a:r>
              <a:rPr lang="en-GB" sz="4411" dirty="0" smtClean="0"/>
              <a:t>Comments on the Papers</a:t>
            </a:r>
            <a:endParaRPr lang="en-GB" sz="4411" dirty="0"/>
          </a:p>
        </p:txBody>
      </p:sp>
      <p:sp>
        <p:nvSpPr>
          <p:cNvPr id="3" name="Slide Number Placeholder 2"/>
          <p:cNvSpPr>
            <a:spLocks noGrp="1"/>
          </p:cNvSpPr>
          <p:nvPr>
            <p:ph type="sldNum" sz="quarter" idx="4"/>
          </p:nvPr>
        </p:nvSpPr>
        <p:spPr/>
        <p:txBody>
          <a:bodyPr/>
          <a:lstStyle/>
          <a:p>
            <a:fld id="{95CC1D26-A9BD-4BDE-BDD9-08EDBAE96860}" type="slidenum">
              <a:rPr lang="en-GB" smtClean="0"/>
              <a:pPr/>
              <a:t>20</a:t>
            </a:fld>
            <a:endParaRPr lang="en-GB" dirty="0"/>
          </a:p>
        </p:txBody>
      </p:sp>
      <p:sp>
        <p:nvSpPr>
          <p:cNvPr id="7" name="Rectangle 6"/>
          <p:cNvSpPr/>
          <p:nvPr/>
        </p:nvSpPr>
        <p:spPr>
          <a:xfrm>
            <a:off x="93459" y="337173"/>
            <a:ext cx="5343525" cy="1671933"/>
          </a:xfrm>
          <a:prstGeom prst="rect">
            <a:avLst/>
          </a:prstGeom>
          <a:solidFill>
            <a:schemeClr val="bg2"/>
          </a:solidFill>
        </p:spPr>
        <p:txBody>
          <a:bodyPr>
            <a:spAutoFit/>
          </a:bodyPr>
          <a:lstStyle/>
          <a:p>
            <a:r>
              <a:rPr lang="en-US" b="1" dirty="0">
                <a:solidFill>
                  <a:prstClr val="black"/>
                </a:solidFill>
              </a:rPr>
              <a:t>7</a:t>
            </a:r>
            <a:r>
              <a:rPr lang="en-US" b="1" baseline="30000" dirty="0">
                <a:solidFill>
                  <a:prstClr val="black"/>
                </a:solidFill>
              </a:rPr>
              <a:t>th</a:t>
            </a:r>
            <a:r>
              <a:rPr lang="en-US" b="1" dirty="0">
                <a:solidFill>
                  <a:prstClr val="black"/>
                </a:solidFill>
              </a:rPr>
              <a:t> Emerging Markets Finance Conference, 2016 –(In collaboration with Vanderbilt Law School)</a:t>
            </a:r>
          </a:p>
          <a:p>
            <a:r>
              <a:rPr lang="en-US" b="1" dirty="0">
                <a:solidFill>
                  <a:srgbClr val="3C8A2E"/>
                </a:solidFill>
              </a:rPr>
              <a:t>Panel On Intellectual Property, Copyright and Patent Finance</a:t>
            </a:r>
            <a:endParaRPr lang="en-US" dirty="0">
              <a:solidFill>
                <a:srgbClr val="3C8A2E"/>
              </a:solidFill>
            </a:endParaRPr>
          </a:p>
        </p:txBody>
      </p:sp>
    </p:spTree>
    <p:extLst>
      <p:ext uri="{BB962C8B-B14F-4D97-AF65-F5344CB8AC3E}">
        <p14:creationId xmlns:p14="http://schemas.microsoft.com/office/powerpoint/2010/main" val="135210524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Comments on the Papers</a:t>
            </a:r>
            <a:endParaRPr lang="en-GB" sz="2647"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4294967295"/>
          </p:nvPr>
        </p:nvSpPr>
        <p:spPr>
          <a:xfrm>
            <a:off x="8073692" y="6172707"/>
            <a:ext cx="635854" cy="202295"/>
          </a:xfrm>
          <a:prstGeom prst="rect">
            <a:avLst/>
          </a:prstGeom>
        </p:spPr>
        <p:txBody>
          <a:bodyPr/>
          <a:lstStyle/>
          <a:p>
            <a:fld id="{95CC1D26-A9BD-4BDE-BDD9-08EDBAE96860}" type="slidenum">
              <a:rPr lang="en-GB" smtClean="0"/>
              <a:pPr/>
              <a:t>21</a:t>
            </a:fld>
            <a:endParaRPr lang="en-GB" dirty="0"/>
          </a:p>
        </p:txBody>
      </p:sp>
      <p:sp>
        <p:nvSpPr>
          <p:cNvPr id="7" name="Content Placeholder 2"/>
          <p:cNvSpPr>
            <a:spLocks noGrp="1"/>
          </p:cNvSpPr>
          <p:nvPr>
            <p:ph idx="1"/>
          </p:nvPr>
        </p:nvSpPr>
        <p:spPr>
          <a:xfrm>
            <a:off x="432634" y="1146412"/>
            <a:ext cx="9795799" cy="6182436"/>
          </a:xfrm>
        </p:spPr>
        <p:txBody>
          <a:bodyPr>
            <a:noAutofit/>
          </a:bodyPr>
          <a:lstStyle/>
          <a:p>
            <a:r>
              <a:rPr lang="en-IN" sz="1800" dirty="0" smtClean="0"/>
              <a:t>Investment Protection Regime fro Pharma companies – </a:t>
            </a:r>
          </a:p>
          <a:p>
            <a:pPr marL="502624" lvl="1" indent="-285750"/>
            <a:r>
              <a:rPr lang="en-IN" sz="1800" dirty="0" smtClean="0"/>
              <a:t>May be the patent regime is not working in developing countries and so alternative regime is being explored by the pharma companies as there are significant investments  made by the Pharma company. </a:t>
            </a:r>
            <a:endParaRPr lang="en-IN" sz="1800" dirty="0"/>
          </a:p>
          <a:p>
            <a:pPr marL="502624" lvl="1" indent="-285750"/>
            <a:r>
              <a:rPr lang="en-IN" sz="1800" dirty="0" smtClean="0"/>
              <a:t>Further patents are protected for 20 years and </a:t>
            </a:r>
            <a:r>
              <a:rPr lang="en-IN" sz="1800" dirty="0" smtClean="0"/>
              <a:t>understand many </a:t>
            </a:r>
            <a:r>
              <a:rPr lang="en-IN" sz="1800" smtClean="0"/>
              <a:t>of Pharma patents </a:t>
            </a:r>
            <a:r>
              <a:rPr lang="en-IN" sz="1800" dirty="0" smtClean="0"/>
              <a:t>are coming to an end in 2016-17 and so the Pharma companies could be affected if continued under Patent regime and so alternative regime being looked.   </a:t>
            </a:r>
          </a:p>
          <a:p>
            <a:pPr marL="502624" lvl="1" indent="-285750"/>
            <a:r>
              <a:rPr lang="en-IN" sz="1800" dirty="0" smtClean="0"/>
              <a:t>Some countries have patent laws but pharma products may not be covered- </a:t>
            </a:r>
          </a:p>
          <a:p>
            <a:pPr marL="502624" lvl="1" indent="-285750"/>
            <a:r>
              <a:rPr lang="en-IN" sz="1800" dirty="0" smtClean="0"/>
              <a:t>Certain countries could have a high standard of patentability as compared to others and so the patent of the pharma product  may not be accepted in these country - </a:t>
            </a:r>
          </a:p>
          <a:p>
            <a:pPr marL="502624" lvl="1" indent="-285750"/>
            <a:r>
              <a:rPr lang="en-IN" sz="1800" dirty="0" smtClean="0"/>
              <a:t>Some countries could have licencing compulsory for pharma products and that could affect the return on investment of patented product. </a:t>
            </a:r>
          </a:p>
          <a:p>
            <a:pPr marL="285750" indent="-285750">
              <a:buFont typeface="Arial" panose="020B0604020202020204" pitchFamily="34" charset="0"/>
              <a:buChar char="•"/>
            </a:pPr>
            <a:r>
              <a:rPr lang="en-IN" sz="1800" dirty="0" smtClean="0"/>
              <a:t>Indian case of Bayer v NATCO - </a:t>
            </a:r>
            <a:r>
              <a:rPr lang="en-US" sz="1800" dirty="0"/>
              <a:t>Nonetheless, Bayer’s failure to </a:t>
            </a:r>
            <a:r>
              <a:rPr lang="en-US" sz="1800" dirty="0" smtClean="0"/>
              <a:t>ensure affordability </a:t>
            </a:r>
            <a:r>
              <a:rPr lang="en-US" sz="1800" dirty="0"/>
              <a:t>and accessibility to the public constituted a failure to work the </a:t>
            </a:r>
            <a:r>
              <a:rPr lang="en-US" sz="1800" dirty="0" err="1"/>
              <a:t>licence</a:t>
            </a:r>
            <a:r>
              <a:rPr lang="en-US" sz="1800" dirty="0"/>
              <a:t> and </a:t>
            </a:r>
            <a:r>
              <a:rPr lang="en-US" sz="1800" dirty="0" smtClean="0"/>
              <a:t>was sufficient </a:t>
            </a:r>
            <a:r>
              <a:rPr lang="en-US" sz="1800" dirty="0"/>
              <a:t>in itself to justify the compulsory </a:t>
            </a:r>
            <a:r>
              <a:rPr lang="en-US" sz="1800" dirty="0" err="1"/>
              <a:t>licence</a:t>
            </a:r>
            <a:r>
              <a:rPr lang="en-US" sz="1800" dirty="0"/>
              <a:t> under the Indian patent law</a:t>
            </a:r>
            <a:r>
              <a:rPr lang="en-US" sz="1800" dirty="0" smtClean="0"/>
              <a:t>.</a:t>
            </a:r>
          </a:p>
          <a:p>
            <a:pPr marL="285750" indent="-285750">
              <a:buFont typeface="Arial" panose="020B0604020202020204" pitchFamily="34" charset="0"/>
              <a:buChar char="•"/>
            </a:pPr>
            <a:r>
              <a:rPr lang="en-IN" sz="1800" dirty="0" smtClean="0"/>
              <a:t>Weighted deduction in tax for expenses incurred including capital expenditure and lower rate of tax on income from patents </a:t>
            </a:r>
            <a:endParaRPr lang="en-IN" sz="1800" dirty="0"/>
          </a:p>
        </p:txBody>
      </p:sp>
    </p:spTree>
    <p:extLst>
      <p:ext uri="{BB962C8B-B14F-4D97-AF65-F5344CB8AC3E}">
        <p14:creationId xmlns:p14="http://schemas.microsoft.com/office/powerpoint/2010/main" val="13497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073692" y="6172707"/>
            <a:ext cx="635854" cy="202295"/>
          </a:xfrm>
          <a:prstGeom prst="rect">
            <a:avLst/>
          </a:prstGeom>
        </p:spPr>
        <p:txBody>
          <a:bodyPr/>
          <a:lstStyle/>
          <a:p>
            <a:fld id="{95CC1D26-A9BD-4BDE-BDD9-08EDBAE96860}" type="slidenum">
              <a:rPr lang="en-GB" smtClean="0"/>
              <a:pPr/>
              <a:t>22</a:t>
            </a:fld>
            <a:endParaRPr lang="en-GB" dirty="0"/>
          </a:p>
        </p:txBody>
      </p:sp>
      <p:sp>
        <p:nvSpPr>
          <p:cNvPr id="7" name="Content Placeholder 2"/>
          <p:cNvSpPr>
            <a:spLocks noGrp="1"/>
          </p:cNvSpPr>
          <p:nvPr>
            <p:ph idx="1"/>
          </p:nvPr>
        </p:nvSpPr>
        <p:spPr>
          <a:xfrm>
            <a:off x="439794" y="1836443"/>
            <a:ext cx="9788639" cy="5201211"/>
          </a:xfrm>
        </p:spPr>
        <p:txBody>
          <a:bodyPr>
            <a:normAutofit/>
          </a:bodyPr>
          <a:lstStyle/>
          <a:p>
            <a:endParaRPr lang="en-IN" sz="3600" dirty="0" smtClean="0"/>
          </a:p>
          <a:p>
            <a:endParaRPr lang="en-IN" sz="3600" dirty="0"/>
          </a:p>
          <a:p>
            <a:endParaRPr lang="en-IN" sz="3600" dirty="0" smtClean="0"/>
          </a:p>
          <a:p>
            <a:r>
              <a:rPr lang="en-IN" sz="3600" dirty="0" smtClean="0"/>
              <a:t>               THANK YOU </a:t>
            </a:r>
            <a:endParaRPr lang="en-IN" sz="3600" dirty="0"/>
          </a:p>
        </p:txBody>
      </p:sp>
    </p:spTree>
    <p:extLst>
      <p:ext uri="{BB962C8B-B14F-4D97-AF65-F5344CB8AC3E}">
        <p14:creationId xmlns:p14="http://schemas.microsoft.com/office/powerpoint/2010/main" val="1316510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49261" y="2997462"/>
            <a:ext cx="3061867" cy="3166963"/>
          </a:xfrm>
        </p:spPr>
        <p:txBody>
          <a:bodyPr/>
          <a:lstStyle/>
          <a:p>
            <a:r>
              <a:rPr lang="en-GB" sz="4411" dirty="0" smtClean="0"/>
              <a:t>Setting the context</a:t>
            </a:r>
            <a:endParaRPr lang="en-GB" sz="4411" dirty="0">
              <a:solidFill>
                <a:srgbClr val="575757"/>
              </a:solidFill>
            </a:endParaRPr>
          </a:p>
        </p:txBody>
      </p:sp>
      <p:sp>
        <p:nvSpPr>
          <p:cNvPr id="3" name="Slide Number Placeholder 2"/>
          <p:cNvSpPr>
            <a:spLocks noGrp="1"/>
          </p:cNvSpPr>
          <p:nvPr>
            <p:ph type="sldNum" sz="quarter" idx="4"/>
          </p:nvPr>
        </p:nvSpPr>
        <p:spPr/>
        <p:txBody>
          <a:bodyPr/>
          <a:lstStyle/>
          <a:p>
            <a:fld id="{95CC1D26-A9BD-4BDE-BDD9-08EDBAE96860}" type="slidenum">
              <a:rPr lang="en-GB" smtClean="0"/>
              <a:pPr/>
              <a:t>3</a:t>
            </a:fld>
            <a:endParaRPr lang="en-GB" dirty="0"/>
          </a:p>
        </p:txBody>
      </p:sp>
      <p:sp>
        <p:nvSpPr>
          <p:cNvPr id="6" name="Rectangle 5"/>
          <p:cNvSpPr/>
          <p:nvPr/>
        </p:nvSpPr>
        <p:spPr>
          <a:xfrm>
            <a:off x="74951" y="314793"/>
            <a:ext cx="5362033" cy="1694313"/>
          </a:xfrm>
          <a:prstGeom prst="rect">
            <a:avLst/>
          </a:prstGeom>
          <a:solidFill>
            <a:schemeClr val="bg2"/>
          </a:solidFill>
        </p:spPr>
        <p:txBody>
          <a:bodyPr wrap="square">
            <a:spAutoFit/>
          </a:bodyPr>
          <a:lstStyle/>
          <a:p>
            <a:r>
              <a:rPr lang="en-US" b="1" dirty="0"/>
              <a:t>7</a:t>
            </a:r>
            <a:r>
              <a:rPr lang="en-US" b="1" baseline="30000" dirty="0"/>
              <a:t>th</a:t>
            </a:r>
            <a:r>
              <a:rPr lang="en-US" b="1" dirty="0"/>
              <a:t> Emerging Markets Finance Conference, 2016 –(In collaboration with Vanderbilt Law School)</a:t>
            </a:r>
          </a:p>
          <a:p>
            <a:r>
              <a:rPr lang="en-US" b="1" dirty="0">
                <a:solidFill>
                  <a:srgbClr val="3C8A2E"/>
                </a:solidFill>
              </a:rPr>
              <a:t>Panel On Intellectual Property, Copyright and Patent Finance</a:t>
            </a:r>
            <a:endParaRPr lang="en-US" dirty="0">
              <a:solidFill>
                <a:srgbClr val="3C8A2E"/>
              </a:solidFill>
            </a:endParaRPr>
          </a:p>
        </p:txBody>
      </p:sp>
    </p:spTree>
    <p:extLst>
      <p:ext uri="{BB962C8B-B14F-4D97-AF65-F5344CB8AC3E}">
        <p14:creationId xmlns:p14="http://schemas.microsoft.com/office/powerpoint/2010/main" val="39003523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Setting the Context </a:t>
            </a:r>
            <a:endParaRPr lang="en-IN" sz="24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164396104"/>
              </p:ext>
            </p:extLst>
          </p:nvPr>
        </p:nvGraphicFramePr>
        <p:xfrm>
          <a:off x="329780" y="1093605"/>
          <a:ext cx="9788526" cy="3041968"/>
        </p:xfrm>
        <a:graphic>
          <a:graphicData uri="http://schemas.openxmlformats.org/drawingml/2006/table">
            <a:tbl>
              <a:tblPr firstRow="1" bandRow="1">
                <a:tableStyleId>{5C22544A-7EE6-4342-B048-85BDC9FD1C3A}</a:tableStyleId>
              </a:tblPr>
              <a:tblGrid>
                <a:gridCol w="3262842"/>
                <a:gridCol w="3262842"/>
                <a:gridCol w="3262842"/>
              </a:tblGrid>
              <a:tr h="370840">
                <a:tc>
                  <a:txBody>
                    <a:bodyPr/>
                    <a:lstStyle/>
                    <a:p>
                      <a:r>
                        <a:rPr lang="en-US" dirty="0" smtClean="0"/>
                        <a:t>Copyrights</a:t>
                      </a:r>
                      <a:endParaRPr lang="en-US" dirty="0"/>
                    </a:p>
                  </a:txBody>
                  <a:tcPr/>
                </a:tc>
                <a:tc>
                  <a:txBody>
                    <a:bodyPr/>
                    <a:lstStyle/>
                    <a:p>
                      <a:r>
                        <a:rPr lang="en-US" dirty="0" smtClean="0"/>
                        <a:t>Patents</a:t>
                      </a:r>
                      <a:endParaRPr lang="en-US" dirty="0"/>
                    </a:p>
                  </a:txBody>
                  <a:tcPr/>
                </a:tc>
                <a:tc>
                  <a:txBody>
                    <a:bodyPr/>
                    <a:lstStyle/>
                    <a:p>
                      <a:r>
                        <a:rPr lang="en-US" dirty="0" smtClean="0"/>
                        <a:t>Trademarks</a:t>
                      </a:r>
                      <a:endParaRPr lang="en-US" dirty="0"/>
                    </a:p>
                  </a:txBody>
                  <a:tcPr/>
                </a:tc>
              </a:tr>
              <a:tr h="370840">
                <a:tc>
                  <a:txBody>
                    <a:bodyPr/>
                    <a:lstStyle/>
                    <a:p>
                      <a:r>
                        <a:rPr lang="en-US" sz="1800" dirty="0" smtClean="0"/>
                        <a:t>Copyright is a form of protection provided to the authors of "original works of authorship" including literary, dramatic, musical, artistic, and certain other intellectual works, both published and unpublished.</a:t>
                      </a:r>
                      <a:endParaRPr lang="en-US" sz="1800" dirty="0"/>
                    </a:p>
                  </a:txBody>
                  <a:tcPr/>
                </a:tc>
                <a:tc>
                  <a:txBody>
                    <a:bodyPr/>
                    <a:lstStyle/>
                    <a:p>
                      <a:r>
                        <a:rPr lang="en-US" sz="1800" dirty="0" smtClean="0"/>
                        <a:t>A patent for an invention is the grant of a property right to the inventor, issued under the Patent Act</a:t>
                      </a:r>
                      <a:endParaRPr lang="en-US" sz="1800" dirty="0"/>
                    </a:p>
                  </a:txBody>
                  <a:tcPr/>
                </a:tc>
                <a:tc>
                  <a:txBody>
                    <a:bodyPr/>
                    <a:lstStyle/>
                    <a:p>
                      <a:r>
                        <a:rPr lang="en-US" sz="1800" dirty="0" smtClean="0"/>
                        <a:t>A trademark is a word, name, symbol or device which is used in trade with goods to indicate the source of the goods and to distinguish them from the goods of others.</a:t>
                      </a:r>
                      <a:endParaRPr lang="en-US" sz="1800" dirty="0"/>
                    </a:p>
                  </a:txBody>
                  <a:tcPr/>
                </a:tc>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33360716"/>
              </p:ext>
            </p:extLst>
          </p:nvPr>
        </p:nvGraphicFramePr>
        <p:xfrm>
          <a:off x="434713" y="4240193"/>
          <a:ext cx="9829176" cy="2568793"/>
        </p:xfrm>
        <a:graphic>
          <a:graphicData uri="http://schemas.openxmlformats.org/drawingml/2006/table">
            <a:tbl>
              <a:tblPr/>
              <a:tblGrid>
                <a:gridCol w="2457294"/>
                <a:gridCol w="2457294"/>
                <a:gridCol w="2457294"/>
                <a:gridCol w="2457294"/>
              </a:tblGrid>
              <a:tr h="407248">
                <a:tc>
                  <a:txBody>
                    <a:bodyPr/>
                    <a:lstStyle/>
                    <a:p>
                      <a:pPr marL="0" algn="l" defTabSz="1008400" rtl="0" eaLnBrk="1" latinLnBrk="0" hangingPunct="1"/>
                      <a:endParaRPr lang="en-US" sz="1600" kern="1200" dirty="0">
                        <a:solidFill>
                          <a:schemeClr val="dk1"/>
                        </a:solidFill>
                        <a:latin typeface="+mn-lt"/>
                        <a:ea typeface="+mn-ea"/>
                        <a:cs typeface="+mn-cs"/>
                      </a:endParaRPr>
                    </a:p>
                  </a:txBody>
                  <a:tcPr anchor="ctr">
                    <a:lnL>
                      <a:noFill/>
                    </a:lnL>
                    <a:lnR>
                      <a:noFill/>
                    </a:lnR>
                    <a:lnT>
                      <a:noFill/>
                    </a:lnT>
                    <a:lnB>
                      <a:noFill/>
                    </a:lnB>
                  </a:tcPr>
                </a:tc>
                <a:tc>
                  <a:txBody>
                    <a:bodyPr/>
                    <a:lstStyle/>
                    <a:p>
                      <a:pPr marL="0" algn="l" defTabSz="1008400" rtl="0" eaLnBrk="1" latinLnBrk="0" hangingPunct="1"/>
                      <a:r>
                        <a:rPr lang="en-US" sz="1600" kern="1200" dirty="0">
                          <a:solidFill>
                            <a:schemeClr val="dk1"/>
                          </a:solidFill>
                          <a:latin typeface="+mn-lt"/>
                          <a:ea typeface="+mn-ea"/>
                          <a:cs typeface="+mn-cs"/>
                        </a:rPr>
                        <a:t>2014</a:t>
                      </a:r>
                    </a:p>
                  </a:txBody>
                  <a:tcPr anchor="ctr">
                    <a:lnL>
                      <a:noFill/>
                    </a:lnL>
                    <a:lnR>
                      <a:noFill/>
                    </a:lnR>
                    <a:lnT>
                      <a:noFill/>
                    </a:lnT>
                    <a:lnB>
                      <a:noFill/>
                    </a:lnB>
                  </a:tcPr>
                </a:tc>
                <a:tc>
                  <a:txBody>
                    <a:bodyPr/>
                    <a:lstStyle/>
                    <a:p>
                      <a:pPr marL="0" algn="l" defTabSz="1008400" rtl="0" eaLnBrk="1" latinLnBrk="0" hangingPunct="1"/>
                      <a:r>
                        <a:rPr lang="en-US" sz="1600" kern="1200" dirty="0">
                          <a:solidFill>
                            <a:schemeClr val="dk1"/>
                          </a:solidFill>
                          <a:latin typeface="+mn-lt"/>
                          <a:ea typeface="+mn-ea"/>
                          <a:cs typeface="+mn-cs"/>
                        </a:rPr>
                        <a:t>2015</a:t>
                      </a:r>
                    </a:p>
                  </a:txBody>
                  <a:tcPr anchor="ctr">
                    <a:lnL>
                      <a:noFill/>
                    </a:lnL>
                    <a:lnR>
                      <a:noFill/>
                    </a:lnR>
                    <a:lnT>
                      <a:noFill/>
                    </a:lnT>
                    <a:lnB>
                      <a:noFill/>
                    </a:lnB>
                  </a:tcPr>
                </a:tc>
                <a:tc>
                  <a:txBody>
                    <a:bodyPr/>
                    <a:lstStyle/>
                    <a:p>
                      <a:pPr marL="0" algn="l" defTabSz="1008400" rtl="0" eaLnBrk="1" latinLnBrk="0" hangingPunct="1"/>
                      <a:r>
                        <a:rPr lang="en-US" sz="1600" kern="1200">
                          <a:solidFill>
                            <a:schemeClr val="dk1"/>
                          </a:solidFill>
                          <a:latin typeface="+mn-lt"/>
                          <a:ea typeface="+mn-ea"/>
                          <a:cs typeface="+mn-cs"/>
                        </a:rPr>
                        <a:t>Growth (%)</a:t>
                      </a:r>
                    </a:p>
                  </a:txBody>
                  <a:tcPr anchor="ctr">
                    <a:lnL>
                      <a:noFill/>
                    </a:lnL>
                    <a:lnR>
                      <a:noFill/>
                    </a:lnR>
                    <a:lnT>
                      <a:noFill/>
                    </a:lnT>
                    <a:lnB>
                      <a:noFill/>
                    </a:lnB>
                  </a:tcPr>
                </a:tc>
              </a:tr>
              <a:tr h="720515">
                <a:tc>
                  <a:txBody>
                    <a:bodyPr/>
                    <a:lstStyle/>
                    <a:p>
                      <a:pPr marL="0" algn="l" defTabSz="1008400" rtl="0" eaLnBrk="1" latinLnBrk="0" hangingPunct="1"/>
                      <a:r>
                        <a:rPr lang="en-US" sz="1600" kern="1200" dirty="0">
                          <a:solidFill>
                            <a:schemeClr val="dk1"/>
                          </a:solidFill>
                          <a:latin typeface="+mn-lt"/>
                          <a:ea typeface="+mn-ea"/>
                          <a:cs typeface="+mn-cs"/>
                        </a:rPr>
                        <a:t>Patent applications</a:t>
                      </a:r>
                    </a:p>
                  </a:txBody>
                  <a:tcPr anchor="ctr">
                    <a:lnL>
                      <a:noFill/>
                    </a:lnL>
                    <a:lnR>
                      <a:noFill/>
                    </a:lnR>
                    <a:lnT>
                      <a:noFill/>
                    </a:lnT>
                    <a:lnB>
                      <a:noFill/>
                    </a:lnB>
                  </a:tcPr>
                </a:tc>
                <a:tc>
                  <a:txBody>
                    <a:bodyPr/>
                    <a:lstStyle/>
                    <a:p>
                      <a:pPr marL="0" algn="l" defTabSz="1008400" rtl="0" eaLnBrk="1" latinLnBrk="0" hangingPunct="1"/>
                      <a:r>
                        <a:rPr lang="en-US" sz="1600" kern="1200" dirty="0">
                          <a:solidFill>
                            <a:schemeClr val="dk1"/>
                          </a:solidFill>
                          <a:latin typeface="+mn-lt"/>
                          <a:ea typeface="+mn-ea"/>
                          <a:cs typeface="+mn-cs"/>
                        </a:rPr>
                        <a:t>2,680,900</a:t>
                      </a:r>
                    </a:p>
                  </a:txBody>
                  <a:tcPr anchor="ctr">
                    <a:lnL>
                      <a:noFill/>
                    </a:lnL>
                    <a:lnR>
                      <a:noFill/>
                    </a:lnR>
                    <a:lnT>
                      <a:noFill/>
                    </a:lnT>
                    <a:lnB>
                      <a:noFill/>
                    </a:lnB>
                  </a:tcPr>
                </a:tc>
                <a:tc>
                  <a:txBody>
                    <a:bodyPr/>
                    <a:lstStyle/>
                    <a:p>
                      <a:pPr marL="0" algn="l" defTabSz="1008400" rtl="0" eaLnBrk="1" latinLnBrk="0" hangingPunct="1"/>
                      <a:r>
                        <a:rPr lang="en-US" sz="1600" kern="1200" dirty="0">
                          <a:solidFill>
                            <a:schemeClr val="dk1"/>
                          </a:solidFill>
                          <a:latin typeface="+mn-lt"/>
                          <a:ea typeface="+mn-ea"/>
                          <a:cs typeface="+mn-cs"/>
                        </a:rPr>
                        <a:t>2,888,800</a:t>
                      </a:r>
                    </a:p>
                  </a:txBody>
                  <a:tcPr anchor="ctr">
                    <a:lnL>
                      <a:noFill/>
                    </a:lnL>
                    <a:lnR>
                      <a:noFill/>
                    </a:lnR>
                    <a:lnT>
                      <a:noFill/>
                    </a:lnT>
                    <a:lnB>
                      <a:noFill/>
                    </a:lnB>
                  </a:tcPr>
                </a:tc>
                <a:tc>
                  <a:txBody>
                    <a:bodyPr/>
                    <a:lstStyle/>
                    <a:p>
                      <a:pPr marL="0" algn="l" defTabSz="1008400" rtl="0" eaLnBrk="1" latinLnBrk="0" hangingPunct="1"/>
                      <a:r>
                        <a:rPr lang="en-US" sz="1600" kern="1200" dirty="0">
                          <a:solidFill>
                            <a:schemeClr val="dk1"/>
                          </a:solidFill>
                          <a:latin typeface="+mn-lt"/>
                          <a:ea typeface="+mn-ea"/>
                          <a:cs typeface="+mn-cs"/>
                        </a:rPr>
                        <a:t>7.8</a:t>
                      </a:r>
                    </a:p>
                  </a:txBody>
                  <a:tcPr anchor="ctr">
                    <a:lnL>
                      <a:noFill/>
                    </a:lnL>
                    <a:lnR>
                      <a:noFill/>
                    </a:lnR>
                    <a:lnT>
                      <a:noFill/>
                    </a:lnT>
                    <a:lnB>
                      <a:noFill/>
                    </a:lnB>
                  </a:tcPr>
                </a:tc>
              </a:tr>
              <a:tr h="720515">
                <a:tc>
                  <a:txBody>
                    <a:bodyPr/>
                    <a:lstStyle/>
                    <a:p>
                      <a:pPr marL="0" algn="l" defTabSz="1008400" rtl="0" eaLnBrk="1" latinLnBrk="0" hangingPunct="1"/>
                      <a:r>
                        <a:rPr lang="en-US" sz="1600" kern="1200" dirty="0">
                          <a:solidFill>
                            <a:schemeClr val="dk1"/>
                          </a:solidFill>
                          <a:latin typeface="+mn-lt"/>
                          <a:ea typeface="+mn-ea"/>
                          <a:cs typeface="+mn-cs"/>
                        </a:rPr>
                        <a:t>Trademark applications</a:t>
                      </a:r>
                    </a:p>
                  </a:txBody>
                  <a:tcPr anchor="ctr">
                    <a:lnL>
                      <a:noFill/>
                    </a:lnL>
                    <a:lnR>
                      <a:noFill/>
                    </a:lnR>
                    <a:lnT>
                      <a:noFill/>
                    </a:lnT>
                    <a:lnB>
                      <a:noFill/>
                    </a:lnB>
                  </a:tcPr>
                </a:tc>
                <a:tc>
                  <a:txBody>
                    <a:bodyPr/>
                    <a:lstStyle/>
                    <a:p>
                      <a:pPr marL="0" algn="l" defTabSz="1008400" rtl="0" eaLnBrk="1" latinLnBrk="0" hangingPunct="1"/>
                      <a:r>
                        <a:rPr lang="en-US" sz="1600" kern="1200" dirty="0">
                          <a:solidFill>
                            <a:schemeClr val="dk1"/>
                          </a:solidFill>
                          <a:latin typeface="+mn-lt"/>
                          <a:ea typeface="+mn-ea"/>
                          <a:cs typeface="+mn-cs"/>
                        </a:rPr>
                        <a:t>5,187,900</a:t>
                      </a:r>
                    </a:p>
                  </a:txBody>
                  <a:tcPr anchor="ctr">
                    <a:lnL>
                      <a:noFill/>
                    </a:lnL>
                    <a:lnR>
                      <a:noFill/>
                    </a:lnR>
                    <a:lnT>
                      <a:noFill/>
                    </a:lnT>
                    <a:lnB>
                      <a:noFill/>
                    </a:lnB>
                  </a:tcPr>
                </a:tc>
                <a:tc>
                  <a:txBody>
                    <a:bodyPr/>
                    <a:lstStyle/>
                    <a:p>
                      <a:pPr marL="0" algn="l" defTabSz="1008400" rtl="0" eaLnBrk="1" latinLnBrk="0" hangingPunct="1"/>
                      <a:r>
                        <a:rPr lang="en-US" sz="1600" kern="1200" dirty="0">
                          <a:solidFill>
                            <a:schemeClr val="dk1"/>
                          </a:solidFill>
                          <a:latin typeface="+mn-lt"/>
                          <a:ea typeface="+mn-ea"/>
                          <a:cs typeface="+mn-cs"/>
                        </a:rPr>
                        <a:t>5,983,000</a:t>
                      </a:r>
                    </a:p>
                  </a:txBody>
                  <a:tcPr anchor="ctr">
                    <a:lnL>
                      <a:noFill/>
                    </a:lnL>
                    <a:lnR>
                      <a:noFill/>
                    </a:lnR>
                    <a:lnT>
                      <a:noFill/>
                    </a:lnT>
                    <a:lnB>
                      <a:noFill/>
                    </a:lnB>
                  </a:tcPr>
                </a:tc>
                <a:tc>
                  <a:txBody>
                    <a:bodyPr/>
                    <a:lstStyle/>
                    <a:p>
                      <a:pPr marL="0" algn="l" defTabSz="1008400" rtl="0" eaLnBrk="1" latinLnBrk="0" hangingPunct="1"/>
                      <a:r>
                        <a:rPr lang="en-US" sz="1600" kern="1200" dirty="0">
                          <a:solidFill>
                            <a:schemeClr val="dk1"/>
                          </a:solidFill>
                          <a:latin typeface="+mn-lt"/>
                          <a:ea typeface="+mn-ea"/>
                          <a:cs typeface="+mn-cs"/>
                        </a:rPr>
                        <a:t>15.3</a:t>
                      </a:r>
                    </a:p>
                  </a:txBody>
                  <a:tcPr anchor="ctr">
                    <a:lnL>
                      <a:noFill/>
                    </a:lnL>
                    <a:lnR>
                      <a:noFill/>
                    </a:lnR>
                    <a:lnT>
                      <a:noFill/>
                    </a:lnT>
                    <a:lnB>
                      <a:noFill/>
                    </a:lnB>
                  </a:tcPr>
                </a:tc>
              </a:tr>
              <a:tr h="720515">
                <a:tc>
                  <a:txBody>
                    <a:bodyPr/>
                    <a:lstStyle/>
                    <a:p>
                      <a:pPr marL="0" algn="l" defTabSz="1008400" rtl="0" eaLnBrk="1" latinLnBrk="0" hangingPunct="1"/>
                      <a:r>
                        <a:rPr lang="en-US" sz="1600" kern="1200" dirty="0">
                          <a:solidFill>
                            <a:schemeClr val="dk1"/>
                          </a:solidFill>
                          <a:latin typeface="+mn-lt"/>
                          <a:ea typeface="+mn-ea"/>
                          <a:cs typeface="+mn-cs"/>
                        </a:rPr>
                        <a:t>Industrial design applications</a:t>
                      </a:r>
                    </a:p>
                  </a:txBody>
                  <a:tcPr anchor="ctr">
                    <a:lnL>
                      <a:noFill/>
                    </a:lnL>
                    <a:lnR>
                      <a:noFill/>
                    </a:lnR>
                    <a:lnT>
                      <a:noFill/>
                    </a:lnT>
                    <a:lnB>
                      <a:noFill/>
                    </a:lnB>
                  </a:tcPr>
                </a:tc>
                <a:tc>
                  <a:txBody>
                    <a:bodyPr/>
                    <a:lstStyle/>
                    <a:p>
                      <a:pPr marL="0" algn="l" defTabSz="1008400" rtl="0" eaLnBrk="1" latinLnBrk="0" hangingPunct="1"/>
                      <a:r>
                        <a:rPr lang="en-US" sz="1600" kern="1200">
                          <a:solidFill>
                            <a:schemeClr val="dk1"/>
                          </a:solidFill>
                          <a:latin typeface="+mn-lt"/>
                          <a:ea typeface="+mn-ea"/>
                          <a:cs typeface="+mn-cs"/>
                        </a:rPr>
                        <a:t>853,500</a:t>
                      </a:r>
                    </a:p>
                  </a:txBody>
                  <a:tcPr anchor="ctr">
                    <a:lnL>
                      <a:noFill/>
                    </a:lnL>
                    <a:lnR>
                      <a:noFill/>
                    </a:lnR>
                    <a:lnT>
                      <a:noFill/>
                    </a:lnT>
                    <a:lnB>
                      <a:noFill/>
                    </a:lnB>
                  </a:tcPr>
                </a:tc>
                <a:tc>
                  <a:txBody>
                    <a:bodyPr/>
                    <a:lstStyle/>
                    <a:p>
                      <a:pPr marL="0" algn="l" defTabSz="1008400" rtl="0" eaLnBrk="1" latinLnBrk="0" hangingPunct="1"/>
                      <a:r>
                        <a:rPr lang="en-US" sz="1600" kern="1200" dirty="0">
                          <a:solidFill>
                            <a:schemeClr val="dk1"/>
                          </a:solidFill>
                          <a:latin typeface="+mn-lt"/>
                          <a:ea typeface="+mn-ea"/>
                          <a:cs typeface="+mn-cs"/>
                        </a:rPr>
                        <a:t>872,800</a:t>
                      </a:r>
                    </a:p>
                  </a:txBody>
                  <a:tcPr anchor="ctr">
                    <a:lnL>
                      <a:noFill/>
                    </a:lnL>
                    <a:lnR>
                      <a:noFill/>
                    </a:lnR>
                    <a:lnT>
                      <a:noFill/>
                    </a:lnT>
                    <a:lnB>
                      <a:noFill/>
                    </a:lnB>
                  </a:tcPr>
                </a:tc>
                <a:tc>
                  <a:txBody>
                    <a:bodyPr/>
                    <a:lstStyle/>
                    <a:p>
                      <a:pPr marL="0" algn="l" defTabSz="1008400" rtl="0" eaLnBrk="1" latinLnBrk="0" hangingPunct="1"/>
                      <a:r>
                        <a:rPr lang="en-US" sz="1600" kern="1200" dirty="0">
                          <a:solidFill>
                            <a:schemeClr val="dk1"/>
                          </a:solidFill>
                          <a:latin typeface="+mn-lt"/>
                          <a:ea typeface="+mn-ea"/>
                          <a:cs typeface="+mn-cs"/>
                        </a:rPr>
                        <a:t>2.3</a:t>
                      </a:r>
                    </a:p>
                  </a:txBody>
                  <a:tcPr anchor="ctr">
                    <a:lnL>
                      <a:noFill/>
                    </a:lnL>
                    <a:lnR>
                      <a:noFill/>
                    </a:lnR>
                    <a:lnT>
                      <a:noFill/>
                    </a:lnT>
                    <a:lnB>
                      <a:noFill/>
                    </a:lnB>
                  </a:tcPr>
                </a:tc>
              </a:tr>
            </a:tbl>
          </a:graphicData>
        </a:graphic>
      </p:graphicFrame>
      <p:sp>
        <p:nvSpPr>
          <p:cNvPr id="9" name="Rectangle 8"/>
          <p:cNvSpPr/>
          <p:nvPr/>
        </p:nvSpPr>
        <p:spPr bwMode="gray">
          <a:xfrm>
            <a:off x="629587" y="6975347"/>
            <a:ext cx="2068643" cy="299808"/>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dirty="0" smtClean="0">
                <a:solidFill>
                  <a:schemeClr val="bg1"/>
                </a:solidFill>
              </a:rPr>
              <a:t>Source: WIPO 2015</a:t>
            </a:r>
          </a:p>
        </p:txBody>
      </p:sp>
    </p:spTree>
    <p:extLst>
      <p:ext uri="{BB962C8B-B14F-4D97-AF65-F5344CB8AC3E}">
        <p14:creationId xmlns:p14="http://schemas.microsoft.com/office/powerpoint/2010/main" val="319458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13880FF-B11A-4FA9-B5CC-7226C1B8517C}" type="slidenum">
              <a:rPr lang="en-GB" smtClean="0"/>
              <a:pPr/>
              <a:t>5</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94640704"/>
              </p:ext>
            </p:extLst>
          </p:nvPr>
        </p:nvGraphicFramePr>
        <p:xfrm>
          <a:off x="439796" y="2047619"/>
          <a:ext cx="9633595" cy="3187064"/>
        </p:xfrm>
        <a:graphic>
          <a:graphicData uri="http://schemas.openxmlformats.org/drawingml/2006/table">
            <a:tbl>
              <a:tblPr firstRow="1" bandRow="1">
                <a:tableStyleId>{5C22544A-7EE6-4342-B048-85BDC9FD1C3A}</a:tableStyleId>
              </a:tblPr>
              <a:tblGrid>
                <a:gridCol w="1376228"/>
                <a:gridCol w="1541773"/>
                <a:gridCol w="1124262"/>
                <a:gridCol w="1462649"/>
                <a:gridCol w="1376228"/>
                <a:gridCol w="1433848"/>
                <a:gridCol w="1318607"/>
              </a:tblGrid>
              <a:tr h="782392">
                <a:tc>
                  <a:txBody>
                    <a:bodyPr/>
                    <a:lstStyle/>
                    <a:p>
                      <a:pPr algn="ctr"/>
                      <a:r>
                        <a:rPr lang="en-US" sz="1800" dirty="0" smtClean="0"/>
                        <a:t>Country</a:t>
                      </a:r>
                      <a:endParaRPr lang="en-US" sz="1800" dirty="0"/>
                    </a:p>
                  </a:txBody>
                  <a:tcPr/>
                </a:tc>
                <a:tc>
                  <a:txBody>
                    <a:bodyPr/>
                    <a:lstStyle/>
                    <a:p>
                      <a:pPr algn="ctr"/>
                      <a:r>
                        <a:rPr lang="en-US" sz="1800" dirty="0" smtClean="0"/>
                        <a:t>Patents in</a:t>
                      </a:r>
                      <a:r>
                        <a:rPr lang="en-US" sz="1800" baseline="0" dirty="0" smtClean="0"/>
                        <a:t> force</a:t>
                      </a:r>
                      <a:endParaRPr lang="en-US" sz="1800" dirty="0"/>
                    </a:p>
                  </a:txBody>
                  <a:tcPr/>
                </a:tc>
                <a:tc>
                  <a:txBody>
                    <a:bodyPr/>
                    <a:lstStyle/>
                    <a:p>
                      <a:pPr algn="ctr"/>
                      <a:r>
                        <a:rPr lang="en-US" sz="1800" dirty="0" smtClean="0"/>
                        <a:t>Rank</a:t>
                      </a:r>
                      <a:endParaRPr lang="en-US" sz="1800" dirty="0"/>
                    </a:p>
                  </a:txBody>
                  <a:tcPr/>
                </a:tc>
                <a:tc>
                  <a:txBody>
                    <a:bodyPr/>
                    <a:lstStyle/>
                    <a:p>
                      <a:pPr algn="ctr"/>
                      <a:r>
                        <a:rPr lang="en-US" sz="1800" dirty="0" smtClean="0"/>
                        <a:t>Patents Filings</a:t>
                      </a:r>
                      <a:endParaRPr lang="en-US" sz="1800" dirty="0"/>
                    </a:p>
                  </a:txBody>
                  <a:tcPr/>
                </a:tc>
                <a:tc>
                  <a:txBody>
                    <a:bodyPr/>
                    <a:lstStyle/>
                    <a:p>
                      <a:pPr algn="ctr"/>
                      <a:r>
                        <a:rPr lang="en-US" sz="1800" dirty="0" smtClean="0"/>
                        <a:t>Trade</a:t>
                      </a:r>
                      <a:r>
                        <a:rPr lang="en-US" sz="1800" baseline="0" dirty="0" smtClean="0"/>
                        <a:t> marks filings</a:t>
                      </a:r>
                      <a:endParaRPr lang="en-US" sz="1800" dirty="0"/>
                    </a:p>
                  </a:txBody>
                  <a:tcPr/>
                </a:tc>
                <a:tc>
                  <a:txBody>
                    <a:bodyPr/>
                    <a:lstStyle/>
                    <a:p>
                      <a:pPr algn="ctr"/>
                      <a:r>
                        <a:rPr lang="en-US" sz="1800" dirty="0" smtClean="0"/>
                        <a:t>Industrial designs</a:t>
                      </a:r>
                      <a:r>
                        <a:rPr lang="en-US" sz="1800" baseline="0" dirty="0" smtClean="0"/>
                        <a:t> filings</a:t>
                      </a:r>
                      <a:endParaRPr lang="en-US" sz="1800" dirty="0"/>
                    </a:p>
                  </a:txBody>
                  <a:tcPr/>
                </a:tc>
                <a:tc>
                  <a:txBody>
                    <a:bodyPr/>
                    <a:lstStyle/>
                    <a:p>
                      <a:pPr algn="ctr"/>
                      <a:r>
                        <a:rPr lang="en-US" sz="1800" b="1" dirty="0" smtClean="0"/>
                        <a:t>GDP (Constant 2011 US$)</a:t>
                      </a:r>
                      <a:endParaRPr lang="en-US" sz="1800" dirty="0"/>
                    </a:p>
                  </a:txBody>
                  <a:tcPr/>
                </a:tc>
              </a:tr>
              <a:tr h="370840">
                <a:tc>
                  <a:txBody>
                    <a:bodyPr/>
                    <a:lstStyle/>
                    <a:p>
                      <a:pPr algn="ctr"/>
                      <a:r>
                        <a:rPr lang="en-US" sz="1800" dirty="0" smtClean="0"/>
                        <a:t>USA</a:t>
                      </a:r>
                      <a:endParaRPr lang="en-US" sz="1800" dirty="0"/>
                    </a:p>
                  </a:txBody>
                  <a:tcPr/>
                </a:tc>
                <a:tc>
                  <a:txBody>
                    <a:bodyPr/>
                    <a:lstStyle/>
                    <a:p>
                      <a:pPr algn="ctr"/>
                      <a:r>
                        <a:rPr lang="en-US" sz="1800" dirty="0" smtClean="0"/>
                        <a:t>2,644,697</a:t>
                      </a:r>
                      <a:endParaRPr lang="en-US" sz="1800" dirty="0"/>
                    </a:p>
                  </a:txBody>
                  <a:tcPr/>
                </a:tc>
                <a:tc>
                  <a:txBody>
                    <a:bodyPr/>
                    <a:lstStyle/>
                    <a:p>
                      <a:pPr algn="ctr"/>
                      <a:r>
                        <a:rPr lang="en-US" sz="1800" dirty="0" smtClean="0"/>
                        <a:t>1</a:t>
                      </a:r>
                      <a:endParaRPr lang="en-US" sz="1800" dirty="0"/>
                    </a:p>
                  </a:txBody>
                  <a:tcPr/>
                </a:tc>
                <a:tc>
                  <a:txBody>
                    <a:bodyPr/>
                    <a:lstStyle/>
                    <a:p>
                      <a:pPr algn="ctr"/>
                      <a:r>
                        <a:rPr lang="en-US" sz="1800" dirty="0"/>
                        <a:t>526,296</a:t>
                      </a:r>
                    </a:p>
                  </a:txBody>
                  <a:tcPr/>
                </a:tc>
                <a:tc>
                  <a:txBody>
                    <a:bodyPr/>
                    <a:lstStyle/>
                    <a:p>
                      <a:pPr algn="ctr"/>
                      <a:r>
                        <a:rPr lang="en-US" sz="1800" dirty="0"/>
                        <a:t>941,622</a:t>
                      </a:r>
                    </a:p>
                  </a:txBody>
                  <a:tcPr/>
                </a:tc>
                <a:tc>
                  <a:txBody>
                    <a:bodyPr/>
                    <a:lstStyle/>
                    <a:p>
                      <a:pPr algn="ctr"/>
                      <a:r>
                        <a:rPr lang="en-US" sz="1800" dirty="0"/>
                        <a:t>112,365</a:t>
                      </a:r>
                    </a:p>
                  </a:txBody>
                  <a:tcPr/>
                </a:tc>
                <a:tc>
                  <a:txBody>
                    <a:bodyPr/>
                    <a:lstStyle/>
                    <a:p>
                      <a:pPr algn="ctr"/>
                      <a:r>
                        <a:rPr lang="en-US" sz="1800" dirty="0"/>
                        <a:t>16890.24</a:t>
                      </a:r>
                    </a:p>
                  </a:txBody>
                  <a:tcPr/>
                </a:tc>
              </a:tr>
              <a:tr h="370840">
                <a:tc>
                  <a:txBody>
                    <a:bodyPr/>
                    <a:lstStyle/>
                    <a:p>
                      <a:pPr algn="ctr"/>
                      <a:r>
                        <a:rPr lang="en-US" sz="1800" dirty="0" smtClean="0"/>
                        <a:t>China</a:t>
                      </a:r>
                    </a:p>
                  </a:txBody>
                  <a:tcPr/>
                </a:tc>
                <a:tc>
                  <a:txBody>
                    <a:bodyPr/>
                    <a:lstStyle/>
                    <a:p>
                      <a:pPr algn="ctr"/>
                      <a:r>
                        <a:rPr lang="en-US" sz="1800" dirty="0" smtClean="0"/>
                        <a:t>1,472,374</a:t>
                      </a:r>
                    </a:p>
                  </a:txBody>
                  <a:tcPr/>
                </a:tc>
                <a:tc>
                  <a:txBody>
                    <a:bodyPr/>
                    <a:lstStyle/>
                    <a:p>
                      <a:pPr algn="ctr"/>
                      <a:r>
                        <a:rPr lang="en-US" sz="1800" dirty="0" smtClean="0"/>
                        <a:t>3</a:t>
                      </a:r>
                    </a:p>
                  </a:txBody>
                  <a:tcPr/>
                </a:tc>
                <a:tc>
                  <a:txBody>
                    <a:bodyPr/>
                    <a:lstStyle/>
                    <a:p>
                      <a:pPr algn="ctr"/>
                      <a:r>
                        <a:rPr lang="en-US" sz="1800" dirty="0"/>
                        <a:t>1,010,406</a:t>
                      </a:r>
                    </a:p>
                  </a:txBody>
                  <a:tcPr/>
                </a:tc>
                <a:tc>
                  <a:txBody>
                    <a:bodyPr/>
                    <a:lstStyle/>
                    <a:p>
                      <a:pPr algn="ctr"/>
                      <a:r>
                        <a:rPr lang="en-US" sz="1800" dirty="0"/>
                        <a:t> </a:t>
                      </a:r>
                    </a:p>
                  </a:txBody>
                  <a:tcPr/>
                </a:tc>
                <a:tc>
                  <a:txBody>
                    <a:bodyPr/>
                    <a:lstStyle/>
                    <a:p>
                      <a:pPr algn="ctr"/>
                      <a:r>
                        <a:rPr lang="en-US" sz="1800" dirty="0"/>
                        <a:t>589,571</a:t>
                      </a:r>
                    </a:p>
                  </a:txBody>
                  <a:tcPr/>
                </a:tc>
                <a:tc>
                  <a:txBody>
                    <a:bodyPr/>
                    <a:lstStyle/>
                    <a:p>
                      <a:pPr algn="ctr"/>
                      <a:r>
                        <a:rPr lang="en-US" sz="1800" dirty="0"/>
                        <a:t>18374.71</a:t>
                      </a:r>
                    </a:p>
                  </a:txBody>
                  <a:tcPr/>
                </a:tc>
              </a:tr>
              <a:tr h="418464">
                <a:tc>
                  <a:txBody>
                    <a:bodyPr/>
                    <a:lstStyle/>
                    <a:p>
                      <a:pPr algn="ctr"/>
                      <a:r>
                        <a:rPr lang="en-US" sz="1800" dirty="0" smtClean="0"/>
                        <a:t>Korea</a:t>
                      </a:r>
                    </a:p>
                  </a:txBody>
                  <a:tcPr/>
                </a:tc>
                <a:tc>
                  <a:txBody>
                    <a:bodyPr/>
                    <a:lstStyle/>
                    <a:p>
                      <a:pPr algn="ctr"/>
                      <a:r>
                        <a:rPr lang="en-US" sz="1800" dirty="0" smtClean="0"/>
                        <a:t>912,442</a:t>
                      </a:r>
                      <a:endParaRPr lang="en-US" sz="1800" dirty="0"/>
                    </a:p>
                  </a:txBody>
                  <a:tcPr/>
                </a:tc>
                <a:tc>
                  <a:txBody>
                    <a:bodyPr/>
                    <a:lstStyle/>
                    <a:p>
                      <a:pPr algn="ctr"/>
                      <a:r>
                        <a:rPr lang="en-US" sz="1800" dirty="0" smtClean="0"/>
                        <a:t>4</a:t>
                      </a:r>
                      <a:endParaRPr lang="en-US" sz="1800" dirty="0"/>
                    </a:p>
                  </a:txBody>
                  <a:tcPr/>
                </a:tc>
                <a:tc>
                  <a:txBody>
                    <a:bodyPr/>
                    <a:lstStyle/>
                    <a:p>
                      <a:pPr marL="0" marR="0" lvl="0" indent="0" algn="ctr" defTabSz="1008400" rtl="0" eaLnBrk="1" fontAlgn="auto" latinLnBrk="0" hangingPunct="1">
                        <a:lnSpc>
                          <a:spcPct val="100000"/>
                        </a:lnSpc>
                        <a:spcBef>
                          <a:spcPts val="0"/>
                        </a:spcBef>
                        <a:spcAft>
                          <a:spcPts val="0"/>
                        </a:spcAft>
                        <a:buClrTx/>
                        <a:buSzTx/>
                        <a:buFontTx/>
                        <a:buNone/>
                        <a:tabLst/>
                        <a:defRPr/>
                      </a:pPr>
                      <a:r>
                        <a:rPr lang="en-US" sz="1800" dirty="0" smtClean="0"/>
                        <a:t>238,015</a:t>
                      </a:r>
                    </a:p>
                  </a:txBody>
                  <a:tcPr/>
                </a:tc>
                <a:tc>
                  <a:txBody>
                    <a:bodyPr/>
                    <a:lstStyle/>
                    <a:p>
                      <a:pPr marL="0" marR="0" lvl="0" indent="0" algn="ctr" defTabSz="1008400" rtl="0" eaLnBrk="1" fontAlgn="auto" latinLnBrk="0" hangingPunct="1">
                        <a:lnSpc>
                          <a:spcPct val="100000"/>
                        </a:lnSpc>
                        <a:spcBef>
                          <a:spcPts val="0"/>
                        </a:spcBef>
                        <a:spcAft>
                          <a:spcPts val="0"/>
                        </a:spcAft>
                        <a:buClrTx/>
                        <a:buSzTx/>
                        <a:buFontTx/>
                        <a:buNone/>
                        <a:tabLst/>
                        <a:defRPr/>
                      </a:pPr>
                      <a:r>
                        <a:rPr lang="en-US" sz="1800" dirty="0" smtClean="0"/>
                        <a:t>240,438</a:t>
                      </a:r>
                    </a:p>
                  </a:txBody>
                  <a:tcPr/>
                </a:tc>
                <a:tc>
                  <a:txBody>
                    <a:bodyPr/>
                    <a:lstStyle/>
                    <a:p>
                      <a:pPr algn="ctr"/>
                      <a:r>
                        <a:rPr lang="en-US" sz="1800" dirty="0"/>
                        <a:t>98,016</a:t>
                      </a:r>
                    </a:p>
                  </a:txBody>
                  <a:tcPr/>
                </a:tc>
                <a:tc>
                  <a:txBody>
                    <a:bodyPr/>
                    <a:lstStyle/>
                    <a:p>
                      <a:pPr algn="ctr"/>
                      <a:r>
                        <a:rPr lang="en-US" sz="1800" dirty="0"/>
                        <a:t>1740.55</a:t>
                      </a:r>
                    </a:p>
                  </a:txBody>
                  <a:tcPr/>
                </a:tc>
              </a:tr>
              <a:tr h="370840">
                <a:tc>
                  <a:txBody>
                    <a:bodyPr/>
                    <a:lstStyle/>
                    <a:p>
                      <a:pPr algn="ctr"/>
                      <a:r>
                        <a:rPr lang="en-US" sz="1800" dirty="0" smtClean="0"/>
                        <a:t>Japan</a:t>
                      </a:r>
                    </a:p>
                  </a:txBody>
                  <a:tcPr/>
                </a:tc>
                <a:tc>
                  <a:txBody>
                    <a:bodyPr/>
                    <a:lstStyle/>
                    <a:p>
                      <a:pPr algn="ctr"/>
                      <a:r>
                        <a:rPr lang="en-US" sz="1800" dirty="0" smtClean="0"/>
                        <a:t>1,946,568</a:t>
                      </a:r>
                      <a:endParaRPr lang="en-US" sz="1800" dirty="0"/>
                    </a:p>
                  </a:txBody>
                  <a:tcPr/>
                </a:tc>
                <a:tc>
                  <a:txBody>
                    <a:bodyPr/>
                    <a:lstStyle/>
                    <a:p>
                      <a:pPr algn="ctr"/>
                      <a:r>
                        <a:rPr lang="en-US" sz="1800" dirty="0" smtClean="0"/>
                        <a:t>2</a:t>
                      </a:r>
                      <a:endParaRPr lang="en-US" sz="1800" dirty="0"/>
                    </a:p>
                  </a:txBody>
                  <a:tcPr/>
                </a:tc>
                <a:tc>
                  <a:txBody>
                    <a:bodyPr/>
                    <a:lstStyle/>
                    <a:p>
                      <a:pPr algn="ctr"/>
                      <a:r>
                        <a:rPr lang="en-US" sz="1800" dirty="0"/>
                        <a:t>454,285</a:t>
                      </a:r>
                    </a:p>
                  </a:txBody>
                  <a:tcPr/>
                </a:tc>
                <a:tc>
                  <a:txBody>
                    <a:bodyPr/>
                    <a:lstStyle/>
                    <a:p>
                      <a:pPr algn="ctr"/>
                      <a:r>
                        <a:rPr lang="en-US" sz="1800" dirty="0"/>
                        <a:t>225,706</a:t>
                      </a:r>
                    </a:p>
                  </a:txBody>
                  <a:tcPr/>
                </a:tc>
                <a:tc>
                  <a:txBody>
                    <a:bodyPr/>
                    <a:lstStyle/>
                    <a:p>
                      <a:pPr algn="ctr"/>
                      <a:r>
                        <a:rPr lang="en-US" sz="1800" dirty="0"/>
                        <a:t>66,106</a:t>
                      </a:r>
                    </a:p>
                  </a:txBody>
                  <a:tcPr/>
                </a:tc>
                <a:tc>
                  <a:txBody>
                    <a:bodyPr/>
                    <a:lstStyle/>
                    <a:p>
                      <a:pPr algn="ctr"/>
                      <a:r>
                        <a:rPr lang="en-US" sz="1800" dirty="0"/>
                        <a:t>4545.65</a:t>
                      </a:r>
                    </a:p>
                  </a:txBody>
                  <a:tcPr/>
                </a:tc>
              </a:tr>
              <a:tr h="370840">
                <a:tc>
                  <a:txBody>
                    <a:bodyPr/>
                    <a:lstStyle/>
                    <a:p>
                      <a:pPr algn="ctr"/>
                      <a:r>
                        <a:rPr lang="en-US" sz="1800" dirty="0" smtClean="0"/>
                        <a:t>UK</a:t>
                      </a:r>
                    </a:p>
                  </a:txBody>
                  <a:tcPr/>
                </a:tc>
                <a:tc>
                  <a:txBody>
                    <a:bodyPr/>
                    <a:lstStyle/>
                    <a:p>
                      <a:pPr algn="ctr"/>
                      <a:r>
                        <a:rPr lang="en-US" sz="1800" dirty="0" smtClean="0"/>
                        <a:t>458,422</a:t>
                      </a:r>
                    </a:p>
                  </a:txBody>
                  <a:tcPr/>
                </a:tc>
                <a:tc>
                  <a:txBody>
                    <a:bodyPr/>
                    <a:lstStyle/>
                    <a:p>
                      <a:pPr algn="ctr"/>
                      <a:r>
                        <a:rPr lang="en-US" sz="1800" dirty="0" smtClean="0"/>
                        <a:t>7</a:t>
                      </a:r>
                    </a:p>
                  </a:txBody>
                  <a:tcPr/>
                </a:tc>
                <a:tc>
                  <a:txBody>
                    <a:bodyPr/>
                    <a:lstStyle/>
                    <a:p>
                      <a:pPr algn="ctr"/>
                      <a:r>
                        <a:rPr lang="en-US" sz="1800" dirty="0"/>
                        <a:t>52,648</a:t>
                      </a:r>
                    </a:p>
                  </a:txBody>
                  <a:tcPr/>
                </a:tc>
                <a:tc>
                  <a:txBody>
                    <a:bodyPr/>
                    <a:lstStyle/>
                    <a:p>
                      <a:pPr algn="ctr"/>
                      <a:r>
                        <a:rPr lang="en-US" sz="1800" dirty="0"/>
                        <a:t>436,044</a:t>
                      </a:r>
                    </a:p>
                  </a:txBody>
                  <a:tcPr/>
                </a:tc>
                <a:tc>
                  <a:txBody>
                    <a:bodyPr/>
                    <a:lstStyle/>
                    <a:p>
                      <a:pPr algn="ctr"/>
                      <a:r>
                        <a:rPr lang="en-US" sz="1800" dirty="0"/>
                        <a:t>60,829</a:t>
                      </a:r>
                    </a:p>
                  </a:txBody>
                  <a:tcPr/>
                </a:tc>
                <a:tc>
                  <a:txBody>
                    <a:bodyPr/>
                    <a:lstStyle/>
                    <a:p>
                      <a:pPr algn="ctr"/>
                      <a:r>
                        <a:rPr lang="en-US" sz="1800" dirty="0"/>
                        <a:t>2518.10</a:t>
                      </a:r>
                    </a:p>
                  </a:txBody>
                  <a:tcPr/>
                </a:tc>
              </a:tr>
              <a:tr h="370840">
                <a:tc>
                  <a:txBody>
                    <a:bodyPr/>
                    <a:lstStyle/>
                    <a:p>
                      <a:pPr algn="ctr"/>
                      <a:r>
                        <a:rPr lang="en-US" sz="1800" dirty="0" smtClean="0"/>
                        <a:t>India</a:t>
                      </a:r>
                    </a:p>
                  </a:txBody>
                  <a:tcPr/>
                </a:tc>
                <a:tc>
                  <a:txBody>
                    <a:bodyPr/>
                    <a:lstStyle/>
                    <a:p>
                      <a:pPr algn="ctr"/>
                      <a:r>
                        <a:rPr lang="en-US" sz="1800" dirty="0" smtClean="0"/>
                        <a:t>47,113</a:t>
                      </a:r>
                    </a:p>
                  </a:txBody>
                  <a:tcPr/>
                </a:tc>
                <a:tc>
                  <a:txBody>
                    <a:bodyPr/>
                    <a:lstStyle/>
                    <a:p>
                      <a:pPr algn="ctr"/>
                      <a:r>
                        <a:rPr lang="en-US" sz="1800" dirty="0" smtClean="0"/>
                        <a:t>21</a:t>
                      </a:r>
                    </a:p>
                  </a:txBody>
                  <a:tcPr/>
                </a:tc>
                <a:tc>
                  <a:txBody>
                    <a:bodyPr/>
                    <a:lstStyle/>
                    <a:p>
                      <a:pPr algn="ctr"/>
                      <a:r>
                        <a:rPr lang="en-US" sz="1800" dirty="0"/>
                        <a:t>23,844</a:t>
                      </a:r>
                    </a:p>
                  </a:txBody>
                  <a:tcPr/>
                </a:tc>
                <a:tc>
                  <a:txBody>
                    <a:bodyPr/>
                    <a:lstStyle/>
                    <a:p>
                      <a:pPr algn="ctr"/>
                      <a:r>
                        <a:rPr lang="en-US" sz="1800" dirty="0"/>
                        <a:t>269,705</a:t>
                      </a:r>
                    </a:p>
                  </a:txBody>
                  <a:tcPr/>
                </a:tc>
                <a:tc>
                  <a:txBody>
                    <a:bodyPr/>
                    <a:lstStyle/>
                    <a:p>
                      <a:pPr algn="ctr"/>
                      <a:r>
                        <a:rPr lang="en-US" sz="1800" dirty="0"/>
                        <a:t>8,244</a:t>
                      </a:r>
                    </a:p>
                  </a:txBody>
                  <a:tcPr/>
                </a:tc>
                <a:tc>
                  <a:txBody>
                    <a:bodyPr/>
                    <a:lstStyle/>
                    <a:p>
                      <a:pPr algn="ctr"/>
                      <a:r>
                        <a:rPr lang="en-US" sz="1800" dirty="0"/>
                        <a:t>7512.50</a:t>
                      </a:r>
                    </a:p>
                  </a:txBody>
                  <a:tcPr/>
                </a:tc>
              </a:tr>
            </a:tbl>
          </a:graphicData>
        </a:graphic>
      </p:graphicFrame>
      <p:sp>
        <p:nvSpPr>
          <p:cNvPr id="7" name="Title 1"/>
          <p:cNvSpPr>
            <a:spLocks noGrp="1"/>
          </p:cNvSpPr>
          <p:nvPr>
            <p:ph type="title"/>
          </p:nvPr>
        </p:nvSpPr>
        <p:spPr/>
        <p:txBody>
          <a:bodyPr/>
          <a:lstStyle/>
          <a:p>
            <a:r>
              <a:rPr lang="en-US" dirty="0" smtClean="0"/>
              <a:t>IP Filings (Resident + Abroad, Including Regional) and Economy in 2015</a:t>
            </a:r>
            <a:endParaRPr lang="en-US" dirty="0"/>
          </a:p>
        </p:txBody>
      </p:sp>
      <p:sp>
        <p:nvSpPr>
          <p:cNvPr id="9" name="Rectangle 8"/>
          <p:cNvSpPr/>
          <p:nvPr/>
        </p:nvSpPr>
        <p:spPr bwMode="gray">
          <a:xfrm>
            <a:off x="629587" y="6415785"/>
            <a:ext cx="6850505" cy="374759"/>
          </a:xfrm>
          <a:prstGeom prst="rect">
            <a:avLst/>
          </a:prstGeom>
          <a:solidFill>
            <a:srgbClr val="62B5E5"/>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smtClean="0">
                <a:ln>
                  <a:noFill/>
                </a:ln>
                <a:solidFill>
                  <a:prstClr val="white"/>
                </a:solidFill>
                <a:effectLst/>
                <a:uLnTx/>
                <a:uFillTx/>
                <a:latin typeface="Verdana"/>
              </a:rPr>
              <a:t>Source: http://www.wipo.int/ipstats/en/statistics/country_profile/profile.jsp?code=IN</a:t>
            </a:r>
          </a:p>
        </p:txBody>
      </p:sp>
    </p:spTree>
    <p:extLst>
      <p:ext uri="{BB962C8B-B14F-4D97-AF65-F5344CB8AC3E}">
        <p14:creationId xmlns:p14="http://schemas.microsoft.com/office/powerpoint/2010/main" val="30408540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49584" y="2436919"/>
            <a:ext cx="3061867" cy="4091311"/>
          </a:xfrm>
        </p:spPr>
        <p:txBody>
          <a:bodyPr/>
          <a:lstStyle/>
          <a:p>
            <a:r>
              <a:rPr lang="en-US" sz="3200" i="1" dirty="0"/>
              <a:t>New Intersections between Trade, Investment and Intellectual </a:t>
            </a:r>
            <a:r>
              <a:rPr lang="en-US" sz="3200" i="1" dirty="0" smtClean="0"/>
              <a:t>Property - Tax</a:t>
            </a:r>
            <a:endParaRPr lang="en-US" sz="3200" dirty="0">
              <a:solidFill>
                <a:srgbClr val="000000"/>
              </a:solidFill>
            </a:endParaRPr>
          </a:p>
        </p:txBody>
      </p:sp>
      <p:sp>
        <p:nvSpPr>
          <p:cNvPr id="3" name="Slide Number Placeholder 2"/>
          <p:cNvSpPr>
            <a:spLocks noGrp="1"/>
          </p:cNvSpPr>
          <p:nvPr>
            <p:ph type="sldNum" sz="quarter" idx="4"/>
          </p:nvPr>
        </p:nvSpPr>
        <p:spPr/>
        <p:txBody>
          <a:bodyPr/>
          <a:lstStyle/>
          <a:p>
            <a:fld id="{95CC1D26-A9BD-4BDE-BDD9-08EDBAE96860}" type="slidenum">
              <a:rPr lang="en-GB" smtClean="0"/>
              <a:pPr/>
              <a:t>6</a:t>
            </a:fld>
            <a:endParaRPr lang="en-GB" dirty="0"/>
          </a:p>
        </p:txBody>
      </p:sp>
      <p:sp>
        <p:nvSpPr>
          <p:cNvPr id="7" name="Rectangle 6"/>
          <p:cNvSpPr/>
          <p:nvPr/>
        </p:nvSpPr>
        <p:spPr>
          <a:xfrm>
            <a:off x="93459" y="337173"/>
            <a:ext cx="5343525" cy="1671933"/>
          </a:xfrm>
          <a:prstGeom prst="rect">
            <a:avLst/>
          </a:prstGeom>
          <a:solidFill>
            <a:schemeClr val="bg2"/>
          </a:solidFill>
        </p:spPr>
        <p:txBody>
          <a:bodyPr>
            <a:spAutoFit/>
          </a:bodyPr>
          <a:lstStyle/>
          <a:p>
            <a:r>
              <a:rPr lang="en-US" b="1" dirty="0"/>
              <a:t>7</a:t>
            </a:r>
            <a:r>
              <a:rPr lang="en-US" b="1" baseline="30000" dirty="0"/>
              <a:t>th</a:t>
            </a:r>
            <a:r>
              <a:rPr lang="en-US" b="1" dirty="0"/>
              <a:t> Emerging Markets Finance Conference, 2016 –(In collaboration with Vanderbilt Law School)</a:t>
            </a:r>
          </a:p>
          <a:p>
            <a:r>
              <a:rPr lang="en-US" b="1" dirty="0">
                <a:solidFill>
                  <a:srgbClr val="3C8A2E"/>
                </a:solidFill>
              </a:rPr>
              <a:t>Panel On Intellectual Property, Copyright and Patent Finance</a:t>
            </a:r>
            <a:endParaRPr lang="en-US" dirty="0">
              <a:solidFill>
                <a:srgbClr val="3C8A2E"/>
              </a:solidFill>
            </a:endParaRPr>
          </a:p>
        </p:txBody>
      </p:sp>
    </p:spTree>
    <p:extLst>
      <p:ext uri="{BB962C8B-B14F-4D97-AF65-F5344CB8AC3E}">
        <p14:creationId xmlns:p14="http://schemas.microsoft.com/office/powerpoint/2010/main" val="29867685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Patent Box Regime</a:t>
            </a:r>
            <a:endParaRPr lang="en-US" dirty="0"/>
          </a:p>
        </p:txBody>
      </p:sp>
      <p:sp>
        <p:nvSpPr>
          <p:cNvPr id="5" name="Slide Number Placeholder 4"/>
          <p:cNvSpPr>
            <a:spLocks noGrp="1"/>
          </p:cNvSpPr>
          <p:nvPr>
            <p:ph type="sldNum" sz="quarter" idx="4"/>
          </p:nvPr>
        </p:nvSpPr>
        <p:spPr/>
        <p:txBody>
          <a:bodyPr/>
          <a:lstStyle/>
          <a:p>
            <a:fld id="{313880FF-B11A-4FA9-B5CC-7226C1B8517C}" type="slidenum">
              <a:rPr lang="en-GB" smtClean="0"/>
              <a:pPr/>
              <a:t>7</a:t>
            </a:fld>
            <a:endParaRPr lang="en-GB" dirty="0"/>
          </a:p>
        </p:txBody>
      </p:sp>
      <p:sp>
        <p:nvSpPr>
          <p:cNvPr id="6" name="Content Placeholder 2"/>
          <p:cNvSpPr>
            <a:spLocks noGrp="1"/>
          </p:cNvSpPr>
          <p:nvPr>
            <p:ph type="body" sz="quarter" idx="14"/>
          </p:nvPr>
        </p:nvSpPr>
        <p:spPr>
          <a:xfrm>
            <a:off x="433437" y="1496690"/>
            <a:ext cx="9925214" cy="5847628"/>
          </a:xfrm>
        </p:spPr>
        <p:txBody>
          <a:bodyPr>
            <a:noAutofit/>
          </a:bodyPr>
          <a:lstStyle/>
          <a:p>
            <a:pPr marL="171450" indent="-171450">
              <a:spcAft>
                <a:spcPts val="0"/>
              </a:spcAft>
              <a:buFont typeface="Arial" panose="020B0604020202020204" pitchFamily="34" charset="0"/>
              <a:buChar char="•"/>
            </a:pPr>
            <a:r>
              <a:rPr lang="en-US" sz="1600" dirty="0" smtClean="0"/>
              <a:t>Special lower tax rate for income derived from the development and exploitation of intellectual property (IP).</a:t>
            </a:r>
          </a:p>
          <a:p>
            <a:pPr marL="171450" indent="-171450">
              <a:spcAft>
                <a:spcPts val="0"/>
              </a:spcAft>
              <a:buFont typeface="Arial" panose="020B0604020202020204" pitchFamily="34" charset="0"/>
              <a:buChar char="•"/>
            </a:pPr>
            <a:r>
              <a:rPr lang="en-US" sz="1600" dirty="0" smtClean="0"/>
              <a:t>Advantages of Patent Box regimes</a:t>
            </a:r>
          </a:p>
          <a:p>
            <a:pPr marL="564488" lvl="3" indent="-171450">
              <a:spcAft>
                <a:spcPts val="0"/>
              </a:spcAft>
            </a:pPr>
            <a:r>
              <a:rPr lang="en-US" sz="1600" dirty="0" smtClean="0"/>
              <a:t>Highly valued jobs in R&amp;D either stay in or are enticed to relocate to the preferential regime.</a:t>
            </a:r>
          </a:p>
          <a:p>
            <a:pPr marL="564488" lvl="3" indent="-171450">
              <a:spcAft>
                <a:spcPts val="0"/>
              </a:spcAft>
            </a:pPr>
            <a:r>
              <a:rPr lang="en-US" sz="1600" dirty="0" smtClean="0"/>
              <a:t>Provides </a:t>
            </a:r>
            <a:r>
              <a:rPr lang="en-US" sz="1600" dirty="0"/>
              <a:t>firms with a </a:t>
            </a:r>
            <a:r>
              <a:rPr lang="en-US" sz="1600" dirty="0" smtClean="0"/>
              <a:t>strong </a:t>
            </a:r>
            <a:r>
              <a:rPr lang="en-US" sz="1600" dirty="0"/>
              <a:t>incentive to innovate and commercialize the innovations in the local </a:t>
            </a:r>
            <a:r>
              <a:rPr lang="en-US" sz="1600" dirty="0" smtClean="0"/>
              <a:t>jurisdiction.</a:t>
            </a:r>
          </a:p>
          <a:p>
            <a:pPr marL="285750" lvl="1" indent="-285750">
              <a:spcAft>
                <a:spcPts val="0"/>
              </a:spcAft>
              <a:buFont typeface="Arial" panose="020B0604020202020204" pitchFamily="34" charset="0"/>
              <a:buChar char="•"/>
            </a:pPr>
            <a:r>
              <a:rPr lang="en-US" sz="1600" b="0" dirty="0" smtClean="0"/>
              <a:t>Countries </a:t>
            </a:r>
            <a:r>
              <a:rPr lang="en-US" sz="1600" b="0" dirty="0"/>
              <a:t>with patent </a:t>
            </a:r>
            <a:r>
              <a:rPr lang="en-US" sz="1600" b="0" dirty="0" smtClean="0"/>
              <a:t>box tax regime include </a:t>
            </a:r>
            <a:r>
              <a:rPr lang="en-US" sz="1600" b="0" dirty="0"/>
              <a:t>Austria, Belgium, Brazil, China, France, Hungary, Ireland, Italy, Malta, the Netherlands, South </a:t>
            </a:r>
            <a:r>
              <a:rPr lang="en-US" sz="1600" b="0" dirty="0" smtClean="0"/>
              <a:t>Korea</a:t>
            </a:r>
            <a:r>
              <a:rPr lang="en-US" sz="1600" b="0" dirty="0"/>
              <a:t>, Spain, Switzerland, </a:t>
            </a:r>
            <a:r>
              <a:rPr lang="en-US" sz="1600" b="0" dirty="0" smtClean="0"/>
              <a:t>Turkey, the </a:t>
            </a:r>
            <a:r>
              <a:rPr lang="en-US" sz="1600" b="0" dirty="0"/>
              <a:t>United </a:t>
            </a:r>
            <a:r>
              <a:rPr lang="en-US" sz="1600" b="0" dirty="0" smtClean="0"/>
              <a:t>Kingdom and India</a:t>
            </a:r>
          </a:p>
          <a:p>
            <a:pPr marL="171450" indent="-171450">
              <a:spcAft>
                <a:spcPts val="0"/>
              </a:spcAft>
              <a:buFont typeface="Arial" panose="020B0604020202020204" pitchFamily="34" charset="0"/>
              <a:buChar char="•"/>
            </a:pPr>
            <a:r>
              <a:rPr lang="en-US" sz="1600" dirty="0" smtClean="0"/>
              <a:t>A </a:t>
            </a:r>
            <a:r>
              <a:rPr lang="en-US" sz="1600" dirty="0"/>
              <a:t>few jurisdictions however provide incentives to locate just the IP – rather than the R&amp;D – in the jurisdiction.</a:t>
            </a:r>
          </a:p>
          <a:p>
            <a:pPr marL="171450" indent="-171450">
              <a:spcAft>
                <a:spcPts val="0"/>
              </a:spcAft>
              <a:buFont typeface="Arial" panose="020B0604020202020204" pitchFamily="34" charset="0"/>
              <a:buChar char="•"/>
            </a:pPr>
            <a:r>
              <a:rPr lang="en-US" sz="1600" dirty="0" smtClean="0"/>
              <a:t>Criticisms of Patent Box regimes:</a:t>
            </a:r>
          </a:p>
          <a:p>
            <a:pPr marL="564488" lvl="3" indent="-171450">
              <a:spcAft>
                <a:spcPts val="0"/>
              </a:spcAft>
            </a:pPr>
            <a:r>
              <a:rPr lang="en-US" sz="1600" dirty="0" smtClean="0"/>
              <a:t>Whether such a regime is necessary for countries that already have advanced technology industries and deep R&amp;D resources and whether the incentives will actually lead to increased R&amp;D activity</a:t>
            </a:r>
          </a:p>
          <a:p>
            <a:pPr marL="564488" lvl="3" indent="-171450">
              <a:spcAft>
                <a:spcPts val="0"/>
              </a:spcAft>
            </a:pPr>
            <a:r>
              <a:rPr lang="en-US" sz="1600" dirty="0" smtClean="0"/>
              <a:t>By providing tax benefits to the income generated, patent boxes subsidize only successful investments in research or technology. This is in contrast to other tax provisions like weighted deduction for R&amp;D expenses, or R&amp;D credit that subsidize the investment regardless of whether it is successful</a:t>
            </a:r>
          </a:p>
          <a:p>
            <a:pPr marL="564488" lvl="3" indent="-171450">
              <a:spcAft>
                <a:spcPts val="0"/>
              </a:spcAft>
            </a:pPr>
            <a:r>
              <a:rPr lang="en-US" sz="1600" dirty="0" smtClean="0"/>
              <a:t>Patent Boxes discriminate among industries because those businesses that are not R&amp;D-intensive or that do not have the “right” kind of IP or sources of income get no benefit </a:t>
            </a:r>
            <a:endParaRPr lang="en-IN" sz="1600" dirty="0"/>
          </a:p>
        </p:txBody>
      </p:sp>
    </p:spTree>
    <p:extLst>
      <p:ext uri="{BB962C8B-B14F-4D97-AF65-F5344CB8AC3E}">
        <p14:creationId xmlns:p14="http://schemas.microsoft.com/office/powerpoint/2010/main" val="39390611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34" y="271480"/>
            <a:ext cx="9804932" cy="1091945"/>
          </a:xfrm>
        </p:spPr>
        <p:txBody>
          <a:bodyPr/>
          <a:lstStyle/>
          <a:p>
            <a:r>
              <a:rPr lang="en-US" sz="2800" dirty="0"/>
              <a:t>Patent Box: Key features of selected jurisdictions</a:t>
            </a:r>
          </a:p>
        </p:txBody>
      </p:sp>
      <p:sp>
        <p:nvSpPr>
          <p:cNvPr id="5" name="Slide Number Placeholder 4"/>
          <p:cNvSpPr>
            <a:spLocks noGrp="1"/>
          </p:cNvSpPr>
          <p:nvPr>
            <p:ph type="sldNum" sz="quarter" idx="4"/>
          </p:nvPr>
        </p:nvSpPr>
        <p:spPr/>
        <p:txBody>
          <a:bodyPr/>
          <a:lstStyle/>
          <a:p>
            <a:fld id="{313880FF-B11A-4FA9-B5CC-7226C1B8517C}" type="slidenum">
              <a:rPr lang="en-GB" smtClean="0"/>
              <a:pPr/>
              <a:t>8</a:t>
            </a:fld>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573212205"/>
              </p:ext>
            </p:extLst>
          </p:nvPr>
        </p:nvGraphicFramePr>
        <p:xfrm>
          <a:off x="439793" y="905569"/>
          <a:ext cx="9809054" cy="6169155"/>
        </p:xfrm>
        <a:graphic>
          <a:graphicData uri="http://schemas.openxmlformats.org/drawingml/2006/table">
            <a:tbl>
              <a:tblPr firstRow="1" bandRow="1">
                <a:tableStyleId>{5C22544A-7EE6-4342-B048-85BDC9FD1C3A}</a:tableStyleId>
              </a:tblPr>
              <a:tblGrid>
                <a:gridCol w="1961811"/>
                <a:gridCol w="1420888"/>
                <a:gridCol w="2764565"/>
                <a:gridCol w="1699979"/>
                <a:gridCol w="1961811"/>
              </a:tblGrid>
              <a:tr h="1078528">
                <a:tc>
                  <a:txBody>
                    <a:bodyPr/>
                    <a:lstStyle/>
                    <a:p>
                      <a:r>
                        <a:rPr lang="en-US" sz="1400" b="1" i="0" u="none" strike="noStrike" baseline="0" dirty="0" smtClean="0">
                          <a:solidFill>
                            <a:schemeClr val="bg1"/>
                          </a:solidFill>
                          <a:latin typeface="+mn-lt"/>
                        </a:rPr>
                        <a:t>Jurisdiction</a:t>
                      </a:r>
                    </a:p>
                  </a:txBody>
                  <a:tcPr marL="68581" marR="68581" marT="34290" marB="34290"/>
                </a:tc>
                <a:tc>
                  <a:txBody>
                    <a:bodyPr/>
                    <a:lstStyle/>
                    <a:p>
                      <a:r>
                        <a:rPr lang="en-US" sz="1400" b="1" i="0" u="none" strike="noStrike" baseline="0" dirty="0" smtClean="0">
                          <a:solidFill>
                            <a:schemeClr val="bg1"/>
                          </a:solidFill>
                          <a:latin typeface="+mn-lt"/>
                        </a:rPr>
                        <a:t>Top corporate tax rate	</a:t>
                      </a:r>
                    </a:p>
                  </a:txBody>
                  <a:tcPr marL="68581" marR="68581" marT="34290" marB="34290"/>
                </a:tc>
                <a:tc>
                  <a:txBody>
                    <a:bodyPr/>
                    <a:lstStyle/>
                    <a:p>
                      <a:r>
                        <a:rPr lang="en-US" sz="1400" b="1" i="0" u="none" strike="noStrike" baseline="0" dirty="0" smtClean="0">
                          <a:solidFill>
                            <a:schemeClr val="bg1"/>
                          </a:solidFill>
                          <a:latin typeface="+mn-lt"/>
                        </a:rPr>
                        <a:t>Effective tax rate on qualifying income</a:t>
                      </a:r>
                    </a:p>
                  </a:txBody>
                  <a:tcPr marL="68581" marR="68581" marT="34290" marB="34290"/>
                </a:tc>
                <a:tc>
                  <a:txBody>
                    <a:bodyPr/>
                    <a:lstStyle/>
                    <a:p>
                      <a:r>
                        <a:rPr lang="en-US" sz="1400" b="1" i="0" u="none" strike="noStrike" baseline="0" dirty="0" smtClean="0">
                          <a:solidFill>
                            <a:schemeClr val="bg1"/>
                          </a:solidFill>
                          <a:latin typeface="+mn-lt"/>
                        </a:rPr>
                        <a:t>R&amp;D activities must be carried out in the jurisdiction</a:t>
                      </a:r>
                    </a:p>
                  </a:txBody>
                  <a:tcPr marL="68581" marR="68581" marT="34290" marB="34290"/>
                </a:tc>
                <a:tc>
                  <a:txBody>
                    <a:bodyPr/>
                    <a:lstStyle/>
                    <a:p>
                      <a:r>
                        <a:rPr lang="en-US" sz="1400" b="1" i="0" u="none" strike="noStrike" baseline="0" dirty="0" smtClean="0">
                          <a:solidFill>
                            <a:schemeClr val="bg1"/>
                          </a:solidFill>
                          <a:latin typeface="+mn-lt"/>
                        </a:rPr>
                        <a:t>R&amp;D costs must be incurred in the jurisdiction	</a:t>
                      </a:r>
                    </a:p>
                  </a:txBody>
                  <a:tcPr marL="68581" marR="68581" marT="34290" marB="34290"/>
                </a:tc>
              </a:tr>
              <a:tr h="482377">
                <a:tc>
                  <a:txBody>
                    <a:bodyPr/>
                    <a:lstStyle/>
                    <a:p>
                      <a:r>
                        <a:rPr lang="en-IN" sz="1400" dirty="0" smtClean="0">
                          <a:latin typeface="+mn-lt"/>
                        </a:rPr>
                        <a:t>Belgium</a:t>
                      </a:r>
                      <a:endParaRPr lang="en-IN" sz="1400" dirty="0">
                        <a:latin typeface="+mn-lt"/>
                      </a:endParaRPr>
                    </a:p>
                  </a:txBody>
                  <a:tcPr marL="68581" marR="68581" marT="34290" marB="34290"/>
                </a:tc>
                <a:tc>
                  <a:txBody>
                    <a:bodyPr/>
                    <a:lstStyle/>
                    <a:p>
                      <a:r>
                        <a:rPr lang="en-IN" sz="1400" dirty="0" smtClean="0">
                          <a:latin typeface="+mn-lt"/>
                        </a:rPr>
                        <a:t>33.99%</a:t>
                      </a:r>
                      <a:endParaRPr lang="en-IN" sz="1400" dirty="0">
                        <a:latin typeface="+mn-lt"/>
                      </a:endParaRPr>
                    </a:p>
                  </a:txBody>
                  <a:tcPr marL="68581" marR="68581" marT="34290" marB="34290"/>
                </a:tc>
                <a:tc>
                  <a:txBody>
                    <a:bodyPr/>
                    <a:lstStyle/>
                    <a:p>
                      <a:r>
                        <a:rPr lang="en-IN" sz="1400" dirty="0" smtClean="0">
                          <a:latin typeface="+mn-lt"/>
                        </a:rPr>
                        <a:t>6.8% (80%</a:t>
                      </a:r>
                      <a:r>
                        <a:rPr lang="en-IN" sz="1400" baseline="0" dirty="0" smtClean="0">
                          <a:latin typeface="+mn-lt"/>
                        </a:rPr>
                        <a:t> of income deductible)(2007)</a:t>
                      </a:r>
                      <a:endParaRPr lang="en-IN" sz="1400" dirty="0">
                        <a:latin typeface="+mn-lt"/>
                      </a:endParaRPr>
                    </a:p>
                  </a:txBody>
                  <a:tcPr marL="68581" marR="68581" marT="34290" marB="34290"/>
                </a:tc>
                <a:tc>
                  <a:txBody>
                    <a:bodyPr/>
                    <a:lstStyle/>
                    <a:p>
                      <a:r>
                        <a:rPr lang="en-IN" sz="1400" dirty="0" smtClean="0">
                          <a:latin typeface="+mn-lt"/>
                        </a:rPr>
                        <a:t>No</a:t>
                      </a:r>
                      <a:endParaRPr lang="en-IN" sz="1400" dirty="0">
                        <a:latin typeface="+mn-lt"/>
                      </a:endParaRPr>
                    </a:p>
                  </a:txBody>
                  <a:tcPr marL="68581" marR="68581" marT="34290" marB="34290"/>
                </a:tc>
                <a:tc>
                  <a:txBody>
                    <a:bodyPr/>
                    <a:lstStyle/>
                    <a:p>
                      <a:r>
                        <a:rPr lang="en-IN" sz="1400" dirty="0" smtClean="0">
                          <a:latin typeface="+mn-lt"/>
                        </a:rPr>
                        <a:t>No</a:t>
                      </a:r>
                      <a:endParaRPr lang="en-IN" sz="1400" dirty="0">
                        <a:latin typeface="+mn-lt"/>
                      </a:endParaRPr>
                    </a:p>
                  </a:txBody>
                  <a:tcPr marL="68581" marR="68581" marT="34290" marB="34290"/>
                </a:tc>
              </a:tr>
              <a:tr h="482377">
                <a:tc>
                  <a:txBody>
                    <a:bodyPr/>
                    <a:lstStyle/>
                    <a:p>
                      <a:r>
                        <a:rPr lang="en-IN" sz="1400" dirty="0" smtClean="0">
                          <a:latin typeface="+mn-lt"/>
                        </a:rPr>
                        <a:t>Ireland</a:t>
                      </a:r>
                      <a:endParaRPr lang="en-IN" sz="1400" dirty="0">
                        <a:latin typeface="+mn-lt"/>
                      </a:endParaRPr>
                    </a:p>
                  </a:txBody>
                  <a:tcPr marL="68581" marR="68581" marT="34290" marB="34290"/>
                </a:tc>
                <a:tc>
                  <a:txBody>
                    <a:bodyPr/>
                    <a:lstStyle/>
                    <a:p>
                      <a:r>
                        <a:rPr lang="en-IN" sz="1400" dirty="0" smtClean="0">
                          <a:latin typeface="+mn-lt"/>
                        </a:rPr>
                        <a:t>10%</a:t>
                      </a:r>
                      <a:endParaRPr lang="en-IN" sz="1400" dirty="0">
                        <a:latin typeface="+mn-lt"/>
                      </a:endParaRPr>
                    </a:p>
                  </a:txBody>
                  <a:tcPr marL="68581" marR="68581" marT="34290" marB="34290"/>
                </a:tc>
                <a:tc>
                  <a:txBody>
                    <a:bodyPr/>
                    <a:lstStyle/>
                    <a:p>
                      <a:r>
                        <a:rPr lang="en-IN" sz="1400" b="0" dirty="0" smtClean="0">
                          <a:latin typeface="+mn-lt"/>
                        </a:rPr>
                        <a:t>(1973 till 2010)</a:t>
                      </a:r>
                      <a:r>
                        <a:rPr lang="en-IN" sz="1400" b="0" baseline="0" dirty="0">
                          <a:latin typeface="+mn-lt"/>
                        </a:rPr>
                        <a:t> </a:t>
                      </a:r>
                      <a:r>
                        <a:rPr lang="en-IN" sz="1400" b="0" baseline="0" dirty="0" smtClean="0">
                          <a:latin typeface="+mn-lt"/>
                        </a:rPr>
                        <a:t>– Specific Rules &lt;10%</a:t>
                      </a:r>
                      <a:endParaRPr lang="en-IN" sz="1400" b="0" dirty="0" smtClean="0">
                        <a:latin typeface="+mn-lt"/>
                      </a:endParaRPr>
                    </a:p>
                  </a:txBody>
                  <a:tcPr marL="68581" marR="68581" marT="34290" marB="34290"/>
                </a:tc>
                <a:tc>
                  <a:txBody>
                    <a:bodyPr/>
                    <a:lstStyle/>
                    <a:p>
                      <a:pPr marL="0" marR="0" lvl="0" indent="0" algn="l" defTabSz="685813"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No</a:t>
                      </a:r>
                    </a:p>
                  </a:txBody>
                  <a:tcPr marL="68581" marR="68581" marT="34290" marB="34290"/>
                </a:tc>
                <a:tc>
                  <a:txBody>
                    <a:bodyPr/>
                    <a:lstStyle/>
                    <a:p>
                      <a:r>
                        <a:rPr lang="en-IN" sz="1400" dirty="0" smtClean="0">
                          <a:latin typeface="+mn-lt"/>
                        </a:rPr>
                        <a:t>No</a:t>
                      </a:r>
                      <a:endParaRPr lang="en-IN" sz="1400" dirty="0">
                        <a:latin typeface="+mn-lt"/>
                      </a:endParaRPr>
                    </a:p>
                  </a:txBody>
                  <a:tcPr marL="68581" marR="68581" marT="34290" marB="34290"/>
                </a:tc>
              </a:tr>
              <a:tr h="690171">
                <a:tc>
                  <a:txBody>
                    <a:bodyPr/>
                    <a:lstStyle/>
                    <a:p>
                      <a:r>
                        <a:rPr lang="en-IN" sz="1400" dirty="0" smtClean="0">
                          <a:latin typeface="+mn-lt"/>
                        </a:rPr>
                        <a:t>Ireland</a:t>
                      </a:r>
                      <a:endParaRPr lang="en-IN" sz="1400" dirty="0">
                        <a:latin typeface="+mn-lt"/>
                      </a:endParaRPr>
                    </a:p>
                  </a:txBody>
                  <a:tcPr marL="68581" marR="68581" marT="34290" marB="34290"/>
                </a:tc>
                <a:tc>
                  <a:txBody>
                    <a:bodyPr/>
                    <a:lstStyle/>
                    <a:p>
                      <a:r>
                        <a:rPr lang="en-IN" sz="1400" dirty="0" smtClean="0">
                          <a:latin typeface="+mn-lt"/>
                        </a:rPr>
                        <a:t>12.5%</a:t>
                      </a:r>
                      <a:endParaRPr lang="en-IN" sz="1400" dirty="0">
                        <a:latin typeface="+mn-lt"/>
                      </a:endParaRPr>
                    </a:p>
                  </a:txBody>
                  <a:tcPr marL="68581" marR="68581" marT="34290" marB="34290"/>
                </a:tc>
                <a:tc>
                  <a:txBody>
                    <a:bodyPr/>
                    <a:lstStyle/>
                    <a:p>
                      <a:r>
                        <a:rPr lang="en-IN" sz="1400" b="0" dirty="0" smtClean="0">
                          <a:latin typeface="+mn-lt"/>
                        </a:rPr>
                        <a:t>6.25% (</a:t>
                      </a:r>
                      <a:r>
                        <a:rPr lang="en-US" sz="1400" b="0" dirty="0" smtClean="0">
                          <a:latin typeface="Verdana" panose="020B0604030504040204" pitchFamily="34" charset="0"/>
                          <a:ea typeface="Verdana" panose="020B0604030504040204" pitchFamily="34" charset="0"/>
                          <a:cs typeface="Verdana" panose="020B0604030504040204" pitchFamily="34" charset="0"/>
                        </a:rPr>
                        <a:t>knowledge development box)(2016) </a:t>
                      </a:r>
                      <a:endParaRPr lang="en-IN" sz="1400" b="0" dirty="0">
                        <a:latin typeface="+mn-lt"/>
                      </a:endParaRPr>
                    </a:p>
                  </a:txBody>
                  <a:tcPr marL="68581" marR="68581" marT="34290" marB="34290"/>
                </a:tc>
                <a:tc>
                  <a:txBody>
                    <a:bodyPr/>
                    <a:lstStyle/>
                    <a:p>
                      <a:pPr marL="0" marR="0" lvl="0" indent="0" algn="l" defTabSz="685813"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Yes</a:t>
                      </a:r>
                    </a:p>
                  </a:txBody>
                  <a:tcPr marL="68581" marR="68581" marT="34290" marB="34290"/>
                </a:tc>
                <a:tc>
                  <a:txBody>
                    <a:bodyPr/>
                    <a:lstStyle/>
                    <a:p>
                      <a:r>
                        <a:rPr lang="en-IN" sz="1400" dirty="0" smtClean="0">
                          <a:latin typeface="+mn-lt"/>
                        </a:rPr>
                        <a:t>Yes</a:t>
                      </a:r>
                      <a:endParaRPr lang="en-IN" sz="1400" dirty="0">
                        <a:latin typeface="+mn-lt"/>
                      </a:endParaRPr>
                    </a:p>
                  </a:txBody>
                  <a:tcPr marL="68581" marR="68581" marT="34290" marB="34290"/>
                </a:tc>
              </a:tr>
              <a:tr h="690171">
                <a:tc>
                  <a:txBody>
                    <a:bodyPr/>
                    <a:lstStyle/>
                    <a:p>
                      <a:r>
                        <a:rPr lang="en-IN" sz="1400" dirty="0" smtClean="0">
                          <a:latin typeface="+mn-lt"/>
                        </a:rPr>
                        <a:t>Switzerland</a:t>
                      </a:r>
                      <a:endParaRPr lang="en-IN" sz="1400" dirty="0">
                        <a:latin typeface="+mn-lt"/>
                      </a:endParaRPr>
                    </a:p>
                  </a:txBody>
                  <a:tcPr marL="68581" marR="68581" marT="34290" marB="34290"/>
                </a:tc>
                <a:tc>
                  <a:txBody>
                    <a:bodyPr/>
                    <a:lstStyle/>
                    <a:p>
                      <a:pPr marL="0" marR="0" lvl="0" indent="0" algn="l" defTabSz="685813"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21%</a:t>
                      </a:r>
                    </a:p>
                  </a:txBody>
                  <a:tcPr marL="68581" marR="68581" marT="34290" marB="34290"/>
                </a:tc>
                <a:tc>
                  <a:txBody>
                    <a:bodyPr/>
                    <a:lstStyle/>
                    <a:p>
                      <a:r>
                        <a:rPr lang="en-IN" sz="1400" dirty="0" smtClean="0">
                          <a:latin typeface="+mn-lt"/>
                        </a:rPr>
                        <a:t>10%(as per modified nexus approach) [earlier 0-12%]</a:t>
                      </a:r>
                      <a:endParaRPr lang="en-IN" sz="1400" dirty="0">
                        <a:latin typeface="+mn-lt"/>
                      </a:endParaRPr>
                    </a:p>
                  </a:txBody>
                  <a:tcPr marL="68581" marR="68581" marT="34290" marB="34290"/>
                </a:tc>
                <a:tc>
                  <a:txBody>
                    <a:bodyPr/>
                    <a:lstStyle/>
                    <a:p>
                      <a:r>
                        <a:rPr lang="en-IN" sz="1400" dirty="0" smtClean="0">
                          <a:latin typeface="+mn-lt"/>
                        </a:rPr>
                        <a:t>Yes</a:t>
                      </a:r>
                      <a:endParaRPr lang="en-IN" sz="1400" dirty="0">
                        <a:latin typeface="+mn-lt"/>
                      </a:endParaRPr>
                    </a:p>
                  </a:txBody>
                  <a:tcPr marL="68581" marR="68581" marT="34290" marB="34290"/>
                </a:tc>
                <a:tc>
                  <a:txBody>
                    <a:bodyPr/>
                    <a:lstStyle/>
                    <a:p>
                      <a:r>
                        <a:rPr lang="en-IN" sz="1400" dirty="0" smtClean="0">
                          <a:latin typeface="+mn-lt"/>
                        </a:rPr>
                        <a:t>Yes</a:t>
                      </a:r>
                      <a:endParaRPr lang="en-IN" sz="1400" dirty="0">
                        <a:latin typeface="+mn-lt"/>
                      </a:endParaRPr>
                    </a:p>
                  </a:txBody>
                  <a:tcPr marL="68581" marR="68581" marT="34290" marB="34290"/>
                </a:tc>
              </a:tr>
              <a:tr h="674658">
                <a:tc>
                  <a:txBody>
                    <a:bodyPr/>
                    <a:lstStyle/>
                    <a:p>
                      <a:r>
                        <a:rPr lang="en-IN" sz="1400" dirty="0" smtClean="0">
                          <a:latin typeface="+mn-lt"/>
                        </a:rPr>
                        <a:t>Netherlands</a:t>
                      </a:r>
                      <a:endParaRPr lang="en-IN" sz="1400" dirty="0">
                        <a:latin typeface="+mn-lt"/>
                      </a:endParaRPr>
                    </a:p>
                  </a:txBody>
                  <a:tcPr marL="68581" marR="68581" marT="34290" marB="34290"/>
                </a:tc>
                <a:tc>
                  <a:txBody>
                    <a:bodyPr/>
                    <a:lstStyle/>
                    <a:p>
                      <a:r>
                        <a:rPr lang="en-IN" sz="1400" dirty="0" smtClean="0">
                          <a:latin typeface="+mn-lt"/>
                        </a:rPr>
                        <a:t>25%</a:t>
                      </a:r>
                      <a:endParaRPr lang="en-IN" sz="1400" dirty="0">
                        <a:latin typeface="+mn-lt"/>
                      </a:endParaRPr>
                    </a:p>
                  </a:txBody>
                  <a:tcPr marL="68581" marR="68581" marT="34290" marB="34290"/>
                </a:tc>
                <a:tc>
                  <a:txBody>
                    <a:bodyPr/>
                    <a:lstStyle/>
                    <a:p>
                      <a:r>
                        <a:rPr lang="en-IN" sz="1400" dirty="0" smtClean="0">
                          <a:latin typeface="+mn-lt"/>
                        </a:rPr>
                        <a:t>5%(Innovation  Box 2010)</a:t>
                      </a:r>
                      <a:endParaRPr lang="en-IN" sz="1400" dirty="0">
                        <a:latin typeface="+mn-lt"/>
                      </a:endParaRPr>
                    </a:p>
                  </a:txBody>
                  <a:tcPr marL="68581" marR="68581" marT="34290" marB="34290"/>
                </a:tc>
                <a:tc>
                  <a:txBody>
                    <a:bodyPr/>
                    <a:lstStyle/>
                    <a:p>
                      <a:r>
                        <a:rPr lang="en-IN" sz="1400" dirty="0" smtClean="0">
                          <a:latin typeface="+mn-lt"/>
                        </a:rPr>
                        <a:t>No</a:t>
                      </a:r>
                      <a:r>
                        <a:rPr lang="en-IN" sz="1400" baseline="0" dirty="0" smtClean="0">
                          <a:latin typeface="+mn-lt"/>
                        </a:rPr>
                        <a:t> (risk and control with Dutch company)</a:t>
                      </a:r>
                      <a:endParaRPr lang="en-IN" sz="1400" dirty="0">
                        <a:latin typeface="+mn-lt"/>
                      </a:endParaRPr>
                    </a:p>
                  </a:txBody>
                  <a:tcPr marL="68581" marR="68581" marT="34290" marB="34290"/>
                </a:tc>
                <a:tc>
                  <a:txBody>
                    <a:bodyPr/>
                    <a:lstStyle/>
                    <a:p>
                      <a:r>
                        <a:rPr lang="en-IN" sz="1400" dirty="0" smtClean="0">
                          <a:latin typeface="+mn-lt"/>
                        </a:rPr>
                        <a:t>No</a:t>
                      </a:r>
                      <a:endParaRPr lang="en-IN" sz="1400" dirty="0">
                        <a:latin typeface="+mn-lt"/>
                      </a:endParaRPr>
                    </a:p>
                  </a:txBody>
                  <a:tcPr marL="68581" marR="68581" marT="34290" marB="34290"/>
                </a:tc>
              </a:tr>
              <a:tr h="468332">
                <a:tc>
                  <a:txBody>
                    <a:bodyPr/>
                    <a:lstStyle/>
                    <a:p>
                      <a:r>
                        <a:rPr lang="en-IN" sz="1400" dirty="0" smtClean="0">
                          <a:latin typeface="+mn-lt"/>
                        </a:rPr>
                        <a:t>United Kingdom</a:t>
                      </a:r>
                      <a:endParaRPr lang="en-IN" sz="1400" dirty="0">
                        <a:latin typeface="+mn-lt"/>
                      </a:endParaRPr>
                    </a:p>
                  </a:txBody>
                  <a:tcPr marL="68581" marR="68581" marT="34290" marB="34290"/>
                </a:tc>
                <a:tc>
                  <a:txBody>
                    <a:bodyPr/>
                    <a:lstStyle/>
                    <a:p>
                      <a:r>
                        <a:rPr lang="en-IN" sz="1400" dirty="0" smtClean="0">
                          <a:latin typeface="+mn-lt"/>
                        </a:rPr>
                        <a:t>20%</a:t>
                      </a:r>
                      <a:endParaRPr lang="en-IN" sz="1400" dirty="0">
                        <a:latin typeface="+mn-lt"/>
                      </a:endParaRPr>
                    </a:p>
                  </a:txBody>
                  <a:tcPr marL="68581" marR="68581" marT="34290" marB="34290"/>
                </a:tc>
                <a:tc>
                  <a:txBody>
                    <a:bodyPr/>
                    <a:lstStyle/>
                    <a:p>
                      <a:r>
                        <a:rPr lang="en-IN" sz="1400" dirty="0" smtClean="0">
                          <a:latin typeface="+mn-lt"/>
                        </a:rPr>
                        <a:t>10%</a:t>
                      </a:r>
                      <a:endParaRPr lang="en-IN" sz="1400" dirty="0">
                        <a:latin typeface="+mn-lt"/>
                      </a:endParaRPr>
                    </a:p>
                  </a:txBody>
                  <a:tcPr marL="68581" marR="68581" marT="34290" marB="34290"/>
                </a:tc>
                <a:tc>
                  <a:txBody>
                    <a:bodyPr/>
                    <a:lstStyle/>
                    <a:p>
                      <a:r>
                        <a:rPr lang="en-IN" sz="1400" dirty="0" smtClean="0">
                          <a:latin typeface="+mn-lt"/>
                        </a:rPr>
                        <a:t>Yes</a:t>
                      </a:r>
                      <a:endParaRPr lang="en-IN" sz="1400" dirty="0">
                        <a:latin typeface="+mn-lt"/>
                      </a:endParaRPr>
                    </a:p>
                  </a:txBody>
                  <a:tcPr marL="68581" marR="68581" marT="34290" marB="34290"/>
                </a:tc>
                <a:tc>
                  <a:txBody>
                    <a:bodyPr/>
                    <a:lstStyle/>
                    <a:p>
                      <a:r>
                        <a:rPr lang="en-IN" sz="1400" dirty="0" smtClean="0">
                          <a:latin typeface="+mn-lt"/>
                        </a:rPr>
                        <a:t>Yes</a:t>
                      </a:r>
                      <a:endParaRPr lang="en-IN" sz="1400" dirty="0">
                        <a:latin typeface="+mn-lt"/>
                      </a:endParaRPr>
                    </a:p>
                  </a:txBody>
                  <a:tcPr marL="68581" marR="68581" marT="34290" marB="34290"/>
                </a:tc>
              </a:tr>
              <a:tr h="468332">
                <a:tc>
                  <a:txBody>
                    <a:bodyPr/>
                    <a:lstStyle/>
                    <a:p>
                      <a:r>
                        <a:rPr lang="en-IN" sz="1400" dirty="0" smtClean="0">
                          <a:latin typeface="+mn-lt"/>
                        </a:rPr>
                        <a:t>USA</a:t>
                      </a:r>
                      <a:endParaRPr lang="en-IN" sz="1400" dirty="0">
                        <a:latin typeface="+mn-lt"/>
                      </a:endParaRPr>
                    </a:p>
                  </a:txBody>
                  <a:tcPr marL="68581" marR="68581" marT="34290" marB="34290"/>
                </a:tc>
                <a:tc>
                  <a:txBody>
                    <a:bodyPr/>
                    <a:lstStyle/>
                    <a:p>
                      <a:endParaRPr lang="en-IN" sz="1400" dirty="0">
                        <a:latin typeface="+mn-lt"/>
                      </a:endParaRPr>
                    </a:p>
                  </a:txBody>
                  <a:tcPr marL="68581" marR="68581" marT="34290" marB="34290"/>
                </a:tc>
                <a:tc>
                  <a:txBody>
                    <a:bodyPr/>
                    <a:lstStyle/>
                    <a:p>
                      <a:endParaRPr lang="en-IN" sz="1400" dirty="0">
                        <a:latin typeface="+mn-lt"/>
                      </a:endParaRPr>
                    </a:p>
                  </a:txBody>
                  <a:tcPr marL="68581" marR="68581" marT="34290" marB="34290"/>
                </a:tc>
                <a:tc>
                  <a:txBody>
                    <a:bodyPr/>
                    <a:lstStyle/>
                    <a:p>
                      <a:endParaRPr lang="en-IN" sz="1400" dirty="0">
                        <a:latin typeface="+mn-lt"/>
                      </a:endParaRPr>
                    </a:p>
                  </a:txBody>
                  <a:tcPr marL="68581" marR="68581" marT="34290" marB="34290"/>
                </a:tc>
                <a:tc>
                  <a:txBody>
                    <a:bodyPr/>
                    <a:lstStyle/>
                    <a:p>
                      <a:endParaRPr lang="en-IN" sz="1400" dirty="0">
                        <a:latin typeface="+mn-lt"/>
                      </a:endParaRPr>
                    </a:p>
                  </a:txBody>
                  <a:tcPr marL="68581" marR="68581" marT="34290" marB="34290"/>
                </a:tc>
              </a:tr>
              <a:tr h="482377">
                <a:tc>
                  <a:txBody>
                    <a:bodyPr/>
                    <a:lstStyle/>
                    <a:p>
                      <a:pPr marL="0" marR="0" lvl="0" indent="0" algn="l" defTabSz="685813"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China</a:t>
                      </a:r>
                    </a:p>
                  </a:txBody>
                  <a:tcPr marL="68581" marR="68581" marT="34290" marB="34290"/>
                </a:tc>
                <a:tc>
                  <a:txBody>
                    <a:bodyPr/>
                    <a:lstStyle/>
                    <a:p>
                      <a:r>
                        <a:rPr lang="en-IN" sz="1400" dirty="0" smtClean="0">
                          <a:latin typeface="+mn-lt"/>
                        </a:rPr>
                        <a:t>25%</a:t>
                      </a:r>
                      <a:endParaRPr lang="en-IN" sz="1400" dirty="0">
                        <a:latin typeface="+mn-lt"/>
                      </a:endParaRPr>
                    </a:p>
                  </a:txBody>
                  <a:tcPr marL="68581" marR="68581" marT="34290" marB="34290"/>
                </a:tc>
                <a:tc>
                  <a:txBody>
                    <a:bodyPr/>
                    <a:lstStyle/>
                    <a:p>
                      <a:r>
                        <a:rPr lang="en-IN" sz="1400" dirty="0" smtClean="0">
                          <a:latin typeface="+mn-lt"/>
                        </a:rPr>
                        <a:t>15% on profits HNTE status </a:t>
                      </a:r>
                      <a:endParaRPr lang="en-IN" sz="1400" dirty="0">
                        <a:latin typeface="+mn-lt"/>
                      </a:endParaRPr>
                    </a:p>
                  </a:txBody>
                  <a:tcPr marL="68581" marR="68581" marT="34290" marB="34290"/>
                </a:tc>
                <a:tc>
                  <a:txBody>
                    <a:bodyPr/>
                    <a:lstStyle/>
                    <a:p>
                      <a:r>
                        <a:rPr lang="en-IN" sz="1400" dirty="0" smtClean="0">
                          <a:latin typeface="+mn-lt"/>
                        </a:rPr>
                        <a:t>Yes</a:t>
                      </a:r>
                      <a:endParaRPr lang="en-IN" sz="1400" dirty="0">
                        <a:latin typeface="+mn-lt"/>
                      </a:endParaRPr>
                    </a:p>
                  </a:txBody>
                  <a:tcPr marL="68581" marR="68581" marT="34290" marB="34290"/>
                </a:tc>
                <a:tc>
                  <a:txBody>
                    <a:bodyPr/>
                    <a:lstStyle/>
                    <a:p>
                      <a:pPr marL="0" marR="0" lvl="0" indent="0" algn="l" defTabSz="685813"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Yes</a:t>
                      </a:r>
                    </a:p>
                  </a:txBody>
                  <a:tcPr marL="68581" marR="68581" marT="34290" marB="34290"/>
                </a:tc>
              </a:tr>
              <a:tr h="591984">
                <a:tc>
                  <a:txBody>
                    <a:bodyPr/>
                    <a:lstStyle/>
                    <a:p>
                      <a:pPr marL="0" marR="0" lvl="0" indent="0" algn="l" defTabSz="685813"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India</a:t>
                      </a:r>
                    </a:p>
                  </a:txBody>
                  <a:tcPr marL="68581" marR="68581" marT="34290" marB="34290"/>
                </a:tc>
                <a:tc>
                  <a:txBody>
                    <a:bodyPr/>
                    <a:lstStyle/>
                    <a:p>
                      <a:r>
                        <a:rPr lang="en-IN" sz="1400" dirty="0" smtClean="0">
                          <a:latin typeface="+mn-lt"/>
                        </a:rPr>
                        <a:t>33.99%</a:t>
                      </a:r>
                      <a:endParaRPr lang="en-IN" sz="1400" dirty="0">
                        <a:latin typeface="+mn-lt"/>
                      </a:endParaRPr>
                    </a:p>
                  </a:txBody>
                  <a:tcPr marL="68581" marR="68581" marT="34290" marB="34290"/>
                </a:tc>
                <a:tc>
                  <a:txBody>
                    <a:bodyPr/>
                    <a:lstStyle/>
                    <a:p>
                      <a:r>
                        <a:rPr lang="en-IN" sz="1400" dirty="0" smtClean="0">
                          <a:latin typeface="+mn-lt"/>
                        </a:rPr>
                        <a:t>10% on gross receipts</a:t>
                      </a:r>
                      <a:r>
                        <a:rPr lang="en-IN" sz="1400" baseline="0" dirty="0" smtClean="0">
                          <a:latin typeface="+mn-lt"/>
                        </a:rPr>
                        <a:t> </a:t>
                      </a:r>
                      <a:r>
                        <a:rPr lang="en-IN" sz="1400" dirty="0" smtClean="0">
                          <a:latin typeface="+mn-lt"/>
                        </a:rPr>
                        <a:t>(2016)</a:t>
                      </a:r>
                      <a:endParaRPr lang="en-IN" sz="1400" dirty="0">
                        <a:latin typeface="+mn-lt"/>
                      </a:endParaRPr>
                    </a:p>
                  </a:txBody>
                  <a:tcPr marL="68581" marR="68581" marT="34290" marB="34290"/>
                </a:tc>
                <a:tc>
                  <a:txBody>
                    <a:bodyPr/>
                    <a:lstStyle/>
                    <a:p>
                      <a:r>
                        <a:rPr lang="en-IN" sz="1400" dirty="0" smtClean="0">
                          <a:latin typeface="+mn-lt"/>
                        </a:rPr>
                        <a:t>Yes</a:t>
                      </a:r>
                      <a:endParaRPr lang="en-IN" sz="1400" dirty="0">
                        <a:latin typeface="+mn-lt"/>
                      </a:endParaRPr>
                    </a:p>
                  </a:txBody>
                  <a:tcPr marL="68581" marR="68581" marT="34290" marB="34290"/>
                </a:tc>
                <a:tc>
                  <a:txBody>
                    <a:bodyPr/>
                    <a:lstStyle/>
                    <a:p>
                      <a:pPr marL="0" marR="0" lvl="0" indent="0" algn="l" defTabSz="685813"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Yes</a:t>
                      </a:r>
                    </a:p>
                  </a:txBody>
                  <a:tcPr marL="68581" marR="68581" marT="34290" marB="34290"/>
                </a:tc>
              </a:tr>
            </a:tbl>
          </a:graphicData>
        </a:graphic>
      </p:graphicFrame>
    </p:spTree>
    <p:extLst>
      <p:ext uri="{BB962C8B-B14F-4D97-AF65-F5344CB8AC3E}">
        <p14:creationId xmlns:p14="http://schemas.microsoft.com/office/powerpoint/2010/main" val="193123902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India: Concessional tax regime for Royalty on patents</a:t>
            </a:r>
            <a:br>
              <a:rPr lang="en-GB" sz="3600" dirty="0"/>
            </a:br>
            <a:endParaRPr lang="en-US" dirty="0"/>
          </a:p>
        </p:txBody>
      </p:sp>
      <p:sp>
        <p:nvSpPr>
          <p:cNvPr id="3" name="Text Placeholder 2"/>
          <p:cNvSpPr>
            <a:spLocks noGrp="1"/>
          </p:cNvSpPr>
          <p:nvPr>
            <p:ph type="body" sz="quarter" idx="14"/>
          </p:nvPr>
        </p:nvSpPr>
        <p:spPr/>
        <p:txBody>
          <a:bodyPr/>
          <a:lstStyle/>
          <a:p>
            <a:pPr lvl="1">
              <a:spcBef>
                <a:spcPts val="662"/>
              </a:spcBef>
            </a:pPr>
            <a:r>
              <a:rPr lang="en-GB" sz="1800" dirty="0"/>
              <a:t>Royalty receipts by eligible taxpayer in respect of patent developed and registered in India -  Tax @ 10% (plus applicable surcharge and cess) on gross basis [section 115BBF]</a:t>
            </a:r>
          </a:p>
          <a:p>
            <a:pPr lvl="1">
              <a:spcBef>
                <a:spcPts val="662"/>
              </a:spcBef>
            </a:pPr>
            <a:r>
              <a:rPr lang="en-GB" sz="1800" dirty="0"/>
              <a:t>Eligible Taxpayer is a Person resident in India, who is the true and first inventor of the invention and whose name is entered on the patent register as the patentee</a:t>
            </a:r>
          </a:p>
          <a:p>
            <a:pPr lvl="1">
              <a:spcBef>
                <a:spcPts val="662"/>
              </a:spcBef>
            </a:pPr>
            <a:r>
              <a:rPr lang="en-GB" sz="1800" dirty="0"/>
              <a:t>Developed means </a:t>
            </a:r>
            <a:r>
              <a:rPr lang="en-GB" sz="1800" dirty="0" err="1"/>
              <a:t>atleast</a:t>
            </a:r>
            <a:r>
              <a:rPr lang="en-GB" sz="1800" dirty="0"/>
              <a:t> 75% of the expenditure is incurred in India for any invention in respect of which patent is granted</a:t>
            </a:r>
          </a:p>
          <a:p>
            <a:pPr lvl="1">
              <a:spcBef>
                <a:spcPts val="662"/>
              </a:spcBef>
            </a:pPr>
            <a:r>
              <a:rPr lang="en-GB" sz="1800" dirty="0"/>
              <a:t>Proposed amendment is in line with the OECD recommendation in BEPS Action Plan 5 of the nexus approach for beneficial provisions. </a:t>
            </a:r>
          </a:p>
          <a:p>
            <a:pPr lvl="1">
              <a:spcBef>
                <a:spcPts val="662"/>
              </a:spcBef>
            </a:pPr>
            <a:r>
              <a:rPr lang="en-GB" sz="1800" dirty="0"/>
              <a:t>Issues that may arise:</a:t>
            </a:r>
          </a:p>
          <a:p>
            <a:pPr lvl="3">
              <a:spcBef>
                <a:spcPts val="662"/>
              </a:spcBef>
            </a:pPr>
            <a:r>
              <a:rPr lang="en-GB" sz="1800" dirty="0"/>
              <a:t>Generally patentee is an individual – how will company be eligible</a:t>
            </a:r>
          </a:p>
          <a:p>
            <a:pPr lvl="3">
              <a:spcBef>
                <a:spcPts val="662"/>
              </a:spcBef>
            </a:pPr>
            <a:r>
              <a:rPr lang="en-GB" sz="1800" dirty="0"/>
              <a:t>Applies only to Patents and not to other IPs</a:t>
            </a:r>
          </a:p>
          <a:p>
            <a:pPr lvl="3">
              <a:spcBef>
                <a:spcPts val="662"/>
              </a:spcBef>
            </a:pPr>
            <a:r>
              <a:rPr lang="en-GB" sz="1800" dirty="0"/>
              <a:t>Acquires in-process IP – whether eligible</a:t>
            </a:r>
          </a:p>
          <a:p>
            <a:pPr lvl="3">
              <a:spcBef>
                <a:spcPts val="662"/>
              </a:spcBef>
            </a:pPr>
            <a:r>
              <a:rPr lang="en-GB" sz="1800" dirty="0"/>
              <a:t>R&amp;D outsourcing to group company whether eligible</a:t>
            </a:r>
          </a:p>
          <a:p>
            <a:pPr lvl="3">
              <a:spcBef>
                <a:spcPts val="662"/>
              </a:spcBef>
            </a:pPr>
            <a:r>
              <a:rPr lang="en-GB" sz="1800" dirty="0"/>
              <a:t>Requires registration which is time consuming</a:t>
            </a:r>
          </a:p>
          <a:p>
            <a:pPr lvl="3">
              <a:spcBef>
                <a:spcPts val="662"/>
              </a:spcBef>
            </a:pPr>
            <a:r>
              <a:rPr lang="en-GB" sz="1800" dirty="0"/>
              <a:t>Bundle of IPs – some patented some not – requires income split</a:t>
            </a:r>
          </a:p>
          <a:p>
            <a:endParaRPr lang="en-US" dirty="0"/>
          </a:p>
        </p:txBody>
      </p:sp>
      <p:sp>
        <p:nvSpPr>
          <p:cNvPr id="5" name="Slide Number Placeholder 4"/>
          <p:cNvSpPr>
            <a:spLocks noGrp="1"/>
          </p:cNvSpPr>
          <p:nvPr>
            <p:ph type="sldNum" sz="quarter" idx="4"/>
          </p:nvPr>
        </p:nvSpPr>
        <p:spPr/>
        <p:txBody>
          <a:bodyPr/>
          <a:lstStyle/>
          <a:p>
            <a:fld id="{313880FF-B11A-4FA9-B5CC-7226C1B8517C}" type="slidenum">
              <a:rPr lang="en-GB" smtClean="0"/>
              <a:pPr/>
              <a:t>9</a:t>
            </a:fld>
            <a:endParaRPr lang="en-GB" dirty="0"/>
          </a:p>
        </p:txBody>
      </p:sp>
    </p:spTree>
    <p:extLst>
      <p:ext uri="{BB962C8B-B14F-4D97-AF65-F5344CB8AC3E}">
        <p14:creationId xmlns:p14="http://schemas.microsoft.com/office/powerpoint/2010/main" val="291097374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Deloitte PowerPoint template">
  <a:themeElements>
    <a:clrScheme name="Custom 90">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 Presentation Template_4_3">
  <a:themeElements>
    <a:clrScheme name="Custom 90">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loitte Presentation Template_4_3">
  <a:themeElements>
    <a:clrScheme name="Custom 90">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loitte Presentation Template_4_3">
  <a:themeElements>
    <a:clrScheme name="Custom 90">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loitte Presentation Template_4_3">
  <a:themeElements>
    <a:clrScheme name="Custom 90">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Deloitte Presentation Template_4_3">
  <a:themeElements>
    <a:clrScheme name="Custom 90">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Deloitte Presentation Template 201113">
  <a:themeElements>
    <a:clrScheme name="Custom 98">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loitte Presentation Screen Template Apr2014 [Read-Only]" id="{BA4A1F71-8095-44F1-8B88-1FF369013CBD}" vid="{2103CAA5-0227-4FF6-A027-AF67DD3B3522}"/>
    </a:ext>
  </a:extLst>
</a:theme>
</file>

<file path=ppt/theme/theme8.xml><?xml version="1.0" encoding="utf-8"?>
<a:theme xmlns:a="http://schemas.openxmlformats.org/drawingml/2006/main" name="1_Deloitte PowerPoint template">
  <a:themeElements>
    <a:clrScheme name="Custom 90">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C5494E83E4118479E96D3189723F636" ma:contentTypeVersion="0" ma:contentTypeDescription="Create a new document." ma:contentTypeScope="" ma:versionID="3f0d49304468bc7b95564fe5464378b6">
  <xsd:schema xmlns:xsd="http://www.w3.org/2001/XMLSchema" xmlns:xs="http://www.w3.org/2001/XMLSchema" xmlns:p="http://schemas.microsoft.com/office/2006/metadata/properties" xmlns:ns2="6fb8bfa5-8fea-4f93-ae50-985cd647ba13" targetNamespace="http://schemas.microsoft.com/office/2006/metadata/properties" ma:root="true" ma:fieldsID="7c9df84be98081222859003ca33b53f1" ns2:_="">
    <xsd:import namespace="6fb8bfa5-8fea-4f93-ae50-985cd647ba1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b8bfa5-8fea-4f93-ae50-985cd647ba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fb8bfa5-8fea-4f93-ae50-985cd647ba13">YP35CN5JYSJ7-598964500-13</_dlc_DocId>
    <_dlc_DocIdUrl xmlns="6fb8bfa5-8fea-4f93-ae50-985cd647ba13">
      <Url>https://in.deloitteresources.com/inside/bandc/_layouts/15/DocIdRedir.aspx?ID=YP35CN5JYSJ7-598964500-13</Url>
      <Description>YP35CN5JYSJ7-598964500-13</Description>
    </_dlc_DocIdUrl>
  </documentManagement>
</p:properties>
</file>

<file path=customXml/itemProps1.xml><?xml version="1.0" encoding="utf-8"?>
<ds:datastoreItem xmlns:ds="http://schemas.openxmlformats.org/officeDocument/2006/customXml" ds:itemID="{B54B5519-DF88-4AA9-8DC9-018C9F5EB8D3}">
  <ds:schemaRefs>
    <ds:schemaRef ds:uri="http://schemas.microsoft.com/sharepoint/events"/>
  </ds:schemaRefs>
</ds:datastoreItem>
</file>

<file path=customXml/itemProps2.xml><?xml version="1.0" encoding="utf-8"?>
<ds:datastoreItem xmlns:ds="http://schemas.openxmlformats.org/officeDocument/2006/customXml" ds:itemID="{9CF327C0-BE6B-4937-AA2E-CC300F36F9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b8bfa5-8fea-4f93-ae50-985cd647ba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C479E6-6DF9-4ED7-B9DE-D5DBC8C02AB6}">
  <ds:schemaRefs>
    <ds:schemaRef ds:uri="http://schemas.microsoft.com/sharepoint/v3/contenttype/forms"/>
  </ds:schemaRefs>
</ds:datastoreItem>
</file>

<file path=customXml/itemProps4.xml><?xml version="1.0" encoding="utf-8"?>
<ds:datastoreItem xmlns:ds="http://schemas.openxmlformats.org/officeDocument/2006/customXml" ds:itemID="{8FB82E9F-E47C-480D-A1A4-250DD7511FA9}">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6fb8bfa5-8fea-4f93-ae50-985cd647ba1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Test</Template>
  <TotalTime>5282</TotalTime>
  <Words>2511</Words>
  <Application>Microsoft Office PowerPoint</Application>
  <PresentationFormat>Custom</PresentationFormat>
  <Paragraphs>292</Paragraphs>
  <Slides>22</Slides>
  <Notes>14</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22</vt:i4>
      </vt:variant>
    </vt:vector>
  </HeadingPairs>
  <TitlesOfParts>
    <vt:vector size="34" baseType="lpstr">
      <vt:lpstr>Arial</vt:lpstr>
      <vt:lpstr>Calibri</vt:lpstr>
      <vt:lpstr>Verdana</vt:lpstr>
      <vt:lpstr>Wingdings 2</vt:lpstr>
      <vt:lpstr>Deloitte PowerPoint template</vt:lpstr>
      <vt:lpstr>Deloitte Presentation Template_4_3</vt:lpstr>
      <vt:lpstr>1_Deloitte Presentation Template_4_3</vt:lpstr>
      <vt:lpstr>2_Deloitte Presentation Template_4_3</vt:lpstr>
      <vt:lpstr>3_Deloitte Presentation Template_4_3</vt:lpstr>
      <vt:lpstr>4_Deloitte Presentation Template_4_3</vt:lpstr>
      <vt:lpstr>2_Deloitte Presentation Template 201113</vt:lpstr>
      <vt:lpstr>1_Deloitte PowerPoint template</vt:lpstr>
      <vt:lpstr>PowerPoint Presentation</vt:lpstr>
      <vt:lpstr>Contents</vt:lpstr>
      <vt:lpstr>Setting the context</vt:lpstr>
      <vt:lpstr>Setting the Context </vt:lpstr>
      <vt:lpstr>IP Filings (Resident + Abroad, Including Regional) and Economy in 2015</vt:lpstr>
      <vt:lpstr>New Intersections between Trade, Investment and Intellectual Property - Tax</vt:lpstr>
      <vt:lpstr>Patent Box Regime</vt:lpstr>
      <vt:lpstr>Patent Box: Key features of selected jurisdictions</vt:lpstr>
      <vt:lpstr>India: Concessional tax regime for Royalty on patents </vt:lpstr>
      <vt:lpstr>OECD BEPS and IP Regimes Action 5 – Countering Harmful Tax practices - Modified Nexus Approach for IP regimes </vt:lpstr>
      <vt:lpstr>Apple Inc. Case</vt:lpstr>
      <vt:lpstr>Apple Inc. Ruling </vt:lpstr>
      <vt:lpstr>Apple Inc. Ruling </vt:lpstr>
      <vt:lpstr>Valuation of IP</vt:lpstr>
      <vt:lpstr>Intangibles Valuation – OECD BEPS ACTION PLAN 8-10</vt:lpstr>
      <vt:lpstr>Hard to value intangibles (HTVI)</vt:lpstr>
      <vt:lpstr>Copyright - Tax</vt:lpstr>
      <vt:lpstr>Copyright article – Tax issues in India</vt:lpstr>
      <vt:lpstr>Copyright article – Tax issues in India</vt:lpstr>
      <vt:lpstr>Comments on the Papers</vt:lpstr>
      <vt:lpstr>Comments on the Papers</vt:lpstr>
      <vt:lpstr>PowerPoint Presentation</vt:lpstr>
    </vt:vector>
  </TitlesOfParts>
  <Company>Deloitte Touche Tohmatsu Services,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Arya, Gaurav (IN - Delhi)</dc:creator>
  <cp:lastModifiedBy>Kamdin, Bahroze (IN - Mumbai)</cp:lastModifiedBy>
  <cp:revision>535</cp:revision>
  <cp:lastPrinted>2016-12-13T16:13:56Z</cp:lastPrinted>
  <dcterms:created xsi:type="dcterms:W3CDTF">2016-06-13T07:02:02Z</dcterms:created>
  <dcterms:modified xsi:type="dcterms:W3CDTF">2016-12-15T03:38:52Z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0x0101008C5494E83E4118479E96D3189723F636</vt:lpwstr>
  </property>
  <property fmtid="{D5CDD505-2E9C-101B-9397-08002B2CF9AE}" pid="3" name="_dlc_DocIdItemGuid">
    <vt:lpwstr>3a3a0f1d-e475-4efa-a1e3-f5736969a788</vt:lpwstr>
  </property>
</Properties>
</file>